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9" r:id="rId6"/>
    <p:sldId id="266" r:id="rId7"/>
    <p:sldId id="267" r:id="rId8"/>
    <p:sldId id="268" r:id="rId9"/>
    <p:sldId id="260" r:id="rId10"/>
    <p:sldId id="258" r:id="rId11"/>
    <p:sldId id="259" r:id="rId12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92" d="100"/>
          <a:sy n="92" d="100"/>
        </p:scale>
        <p:origin x="10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69078-2AAD-47A5-B709-0D5813F74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607B0-8D22-487A-920C-1D2CE0297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AA8A6-BE67-4F04-A7F5-3AB5637D4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866BC-D200-4B02-BE31-0515025BA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BA6E7-25E1-446E-9212-EB2A258B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0116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A05D0-BCED-45D4-8DC8-38FAC76C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D9D33-0F1C-4FAF-8E96-FE6054B07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317BC-3487-4E4E-8626-672459B5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C0F06-94DD-44B2-B0C6-2E9463112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35E52-8258-49EF-9E69-9535939E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0477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272755-8152-49DB-A7C1-C3F00FD54C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DFF40-BEC6-4E60-9EE6-16D81E7CD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4FEDD-E0E7-41D6-9514-DF8ED825C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604F0-35CB-4827-86CC-B7201C3C5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22C3A-9331-496E-86C4-9DB0784D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91236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7AC3F-79E4-4E7E-94A9-E9F8F5CC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2C306-BE9A-4782-9712-796748B59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02493-5C90-4A03-825A-BDF1119DC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187B6-DCC4-481F-9D77-B1620A65F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996FB-5DA2-4BEE-8507-9E46B10B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47704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BDB6-61DF-489A-A857-0EB5BD7E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47022-AFB1-423F-BA5A-EBCAEDA01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CCB9A-646E-4198-82BE-CEDCC62C3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2AA5E-4F75-4279-8F75-869626C1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EAA29-4ECF-408A-A1DD-936962EF3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183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15F0-6D69-4303-9D8A-4CCE081C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9B4E4-01E5-4A93-801E-E3312C4A26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86657-ADB0-4712-A597-125C76B74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40CB1-C5FA-4B62-8159-516421A0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4C3AE-333A-4106-ABB9-0CC04E878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DE8A5-CAC5-4161-9C8C-10D0D6F8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1414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3B671-AC17-4F6B-9A22-116571C0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725F0-46AC-4E33-B31C-191EBDAD0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B11A8-1F15-4681-B709-92F576EB9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8AB5D4-DC5A-4657-9658-BD607FC28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D72768-5FF4-4B46-A071-D9C25D7BD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BE3C5C-2246-48B0-8E41-155B628C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4C012-08B9-4394-BA47-DE9FE00C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1823F0-6DA4-4230-B46A-51285DE9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6342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5D2E0-18BD-4BB0-AB8C-F8F0D1B3C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39A23-0B62-4399-899E-B037DF348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31526-9215-452D-9BB2-5DC53D4EF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38952-16A8-4BD3-8378-017FD9A0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1726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8E6E5C-D942-4A6A-940C-CD292F2E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B26F61-F295-4D39-8AFB-BF895D9F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F5500-A7FE-4B87-8A23-62D1759B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968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032E7-7AC1-4526-9E1E-FCA761BAF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E623-C50C-4938-B7EF-3157BB28A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C055F-B7B6-451B-A88F-45395D53A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F5754-27BB-484F-AA2F-8E84DEA55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0E6C5-D4C6-4708-945B-E32BE7251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CEBB6-FC84-4C08-BB31-D43DE5464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84943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4092-6F17-4AD1-B64A-0CBF2A7C3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27D5D9-110F-4A93-95A0-796888203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B9E3F-46F9-4BD6-9490-1BD8D3CD0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86A36-FE9E-4D73-A3D6-CD4F2481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96560-7DA2-4D44-84D8-52FD0551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B2DE5-330A-44C1-A34D-5C2FDC65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79110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E1744-3232-4B60-A65C-900BCF27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5771D-8387-485A-B599-C8512FFF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5D5A7-C636-4EAE-B1CE-F24E7BC04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F188F-98E2-4BC0-B615-08D79E4E3991}" type="datetimeFigureOut">
              <a:rPr lang="en-KE" smtClean="0"/>
              <a:t>05/07/2025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526F3-E4E3-416A-AC43-4306DE401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B76B-51D7-4BED-8EA0-6A8671661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09FD4-13EB-49CF-8BEC-99723146B2F2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9173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D18B63-FC3B-439A-ADC3-FB16B80F5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534" y="1344304"/>
            <a:ext cx="7451678" cy="2843702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ANTICANCER DRUGS</a:t>
            </a:r>
            <a:endParaRPr lang="en-KE" sz="54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D5587-2135-4571-AB01-1DE850E63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6765" y="4414123"/>
            <a:ext cx="6418471" cy="1432109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By</a:t>
            </a:r>
          </a:p>
          <a:p>
            <a:r>
              <a:rPr lang="en-US" sz="2000">
                <a:solidFill>
                  <a:schemeClr val="bg1"/>
                </a:solidFill>
              </a:rPr>
              <a:t>MR KIMANI MORRIS</a:t>
            </a:r>
          </a:p>
          <a:p>
            <a:r>
              <a:rPr lang="en-US" sz="2000">
                <a:solidFill>
                  <a:schemeClr val="bg1"/>
                </a:solidFill>
              </a:rPr>
              <a:t>DNS(KIU), BSCN(MUST), MPH STUDENT(MUST)</a:t>
            </a:r>
            <a:endParaRPr lang="en-KE" sz="2000">
              <a:solidFill>
                <a:schemeClr val="bg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3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Marc Imhotep Cray MD&#10;Examples of Common Combination Drug Regimens&#10;37&#10;Terminology&#10;Cancer Drugs&#10;MOPP Hodgkin lymphoma&#10;Mechlo...">
            <a:extLst>
              <a:ext uri="{FF2B5EF4-FFF2-40B4-BE49-F238E27FC236}">
                <a16:creationId xmlns:a16="http://schemas.microsoft.com/office/drawing/2014/main" id="{A80F6F01-EE6B-4AB6-B618-D96496110FF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79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5D375-B453-46B1-8D2E-30AAAA493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9CDEC-C617-4DFC-AB9C-DEDE536F0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and write short notes on drugs used together with Anticancer drugs.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66876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9D26-0853-4F19-BCAE-27A25C948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5BE18-0169-4610-B438-12FC14F8A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These are drug used to destroy malignant cells with minimal damage to normal cells, but few drugs are so selective. </a:t>
            </a:r>
          </a:p>
          <a:p>
            <a:r>
              <a:rPr lang="en-US" dirty="0"/>
              <a:t>The majority of anticancer agents (with the exceptional of hormonal drugs) attack all rapidly dividing cells which accounts for their severe side effect.  </a:t>
            </a:r>
          </a:p>
          <a:p>
            <a:r>
              <a:rPr lang="en-US" dirty="0"/>
              <a:t>Anti-cancers can be categorized into the following groups: </a:t>
            </a:r>
          </a:p>
          <a:p>
            <a:r>
              <a:rPr lang="en-US" dirty="0"/>
              <a:t>o Alkylating Agents </a:t>
            </a:r>
          </a:p>
          <a:p>
            <a:r>
              <a:rPr lang="en-US" dirty="0"/>
              <a:t>o Anti-metabolites </a:t>
            </a:r>
          </a:p>
          <a:p>
            <a:r>
              <a:rPr lang="en-US" dirty="0"/>
              <a:t>o Cytotoxic antibiotics </a:t>
            </a:r>
          </a:p>
          <a:p>
            <a:r>
              <a:rPr lang="en-US" dirty="0"/>
              <a:t>o Vinca Alkaloids </a:t>
            </a:r>
          </a:p>
          <a:p>
            <a:r>
              <a:rPr lang="en-US" dirty="0"/>
              <a:t>o Hormones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762028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67A49-B515-4E60-AC5A-1C98A46CD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ALKYLATING AGENTS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B60AF-2FED-4EEA-8AB6-A48879B6B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Alkylating drugs kill cancer cells by directly attacking DNA, the genetic material of the genes.</a:t>
            </a:r>
          </a:p>
          <a:p>
            <a:r>
              <a:rPr lang="en-US" dirty="0"/>
              <a:t> By attacking the DNA, the drug prevents the cell from forming new cells.</a:t>
            </a:r>
          </a:p>
          <a:p>
            <a:r>
              <a:rPr lang="en-US" dirty="0"/>
              <a:t>Nitrogen mustards, which were the first nonhormonal chemicals with anticancer abilities, are alkylating drugs. </a:t>
            </a:r>
          </a:p>
          <a:p>
            <a:r>
              <a:rPr lang="en-US" dirty="0"/>
              <a:t>Cyclophosphamide and </a:t>
            </a:r>
            <a:r>
              <a:rPr lang="en-US" dirty="0" err="1"/>
              <a:t>Mustargen</a:t>
            </a:r>
            <a:r>
              <a:rPr lang="en-US" dirty="0"/>
              <a:t> are two alkylating agents.</a:t>
            </a:r>
          </a:p>
          <a:p>
            <a:r>
              <a:rPr lang="en-US" dirty="0"/>
              <a:t> Cyclophosphamide, the most common alkylating agent, is often used in combination with other drugs to treat breast cancer, lymphomas, and other tumors in both children and adults.</a:t>
            </a:r>
          </a:p>
          <a:p>
            <a:r>
              <a:rPr lang="en-US" dirty="0" err="1"/>
              <a:t>Mustargen</a:t>
            </a:r>
            <a:r>
              <a:rPr lang="en-US" dirty="0"/>
              <a:t> is part of the treatment for Hodgkin's disease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75498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133F1-C55B-4E89-85D5-19905E964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ANTIMETABOLITES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89371-75E7-42AA-A64E-AD79E59A5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These drugs interfere with the production of DNA and keep cells from growing and multiplying.</a:t>
            </a:r>
          </a:p>
          <a:p>
            <a:pPr marL="0" indent="0">
              <a:buNone/>
            </a:pPr>
            <a:r>
              <a:rPr lang="en-US" dirty="0"/>
              <a:t>They are used to treat a variety of cancers including breast cancer, leukemia, lymphoma, colorectal cancer, head and neck cancer, osteogenic sarcoma, choriocarcinoma (a rare uterine cancer), and urothelial cancer.</a:t>
            </a:r>
          </a:p>
          <a:p>
            <a:pPr marL="0" indent="0">
              <a:buNone/>
            </a:pPr>
            <a:r>
              <a:rPr lang="en-US" dirty="0"/>
              <a:t> Examples of antimetabolites are 5-fluorouracil (5-FU), Tegafur, and Uracil. 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00941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8BF28-6AC4-4A83-8C60-9D247DFEB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ANTITUMOR ANTIBIOTICS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1F3C-52D7-4420-8C56-85DAB45D8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made from natural substances such as fungi in the soil. They interfere with important cell functions, including production of DNA and cell proteins.</a:t>
            </a:r>
          </a:p>
          <a:p>
            <a:r>
              <a:rPr lang="en-US" dirty="0"/>
              <a:t> Examples of drugs in this group include, Doxorubicin, Daunorubicin, Idarubicin, </a:t>
            </a:r>
            <a:r>
              <a:rPr lang="en-US" dirty="0" err="1"/>
              <a:t>Epirubicin</a:t>
            </a:r>
            <a:r>
              <a:rPr lang="en-US" dirty="0"/>
              <a:t>, Dactinomycin, and Bleomycin 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5926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782E-8EE3-42F3-BE1F-CCBCEC8CC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VINCA ALKALOIDS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1DA0F-0DCE-485B-AD35-4E6939784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microtubule is an important part of a cell and is the target of this class of anticancer drugs.</a:t>
            </a:r>
          </a:p>
          <a:p>
            <a:r>
              <a:rPr lang="en-US" dirty="0"/>
              <a:t>Vinca alkaloids, which attack the cell's microtubules, are found in very small amounts in the periwinkle plant. </a:t>
            </a:r>
          </a:p>
          <a:p>
            <a:r>
              <a:rPr lang="en-US" dirty="0"/>
              <a:t>Three types of vinca alkaloids are vincristine, vinblastine and vinorelbine. Vincristine is used more frequently in treating childhood, rather than adult cancers. </a:t>
            </a:r>
          </a:p>
        </p:txBody>
      </p:sp>
    </p:spTree>
    <p:extLst>
      <p:ext uri="{BB962C8B-B14F-4D97-AF65-F5344CB8AC3E}">
        <p14:creationId xmlns:p14="http://schemas.microsoft.com/office/powerpoint/2010/main" val="1292687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EDF0-840B-4D45-829A-5D8C4DF9F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CONT’D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E4A84-25CA-48D7-8919-E15619146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used in combination chemotherapy for the treatment of acute lymphocytic leukemia and Hodgkin's and non-Hodgkin's lymphoma, as well as other cancers. </a:t>
            </a:r>
          </a:p>
          <a:p>
            <a:r>
              <a:rPr lang="en-US" dirty="0"/>
              <a:t>Vinblastine is used in combination chemotherapy for Kaposi's sarcoma, as well as cancers of the bladder, brain and breast. </a:t>
            </a:r>
          </a:p>
          <a:p>
            <a:r>
              <a:rPr lang="en-US" dirty="0"/>
              <a:t>It is also used in the treatment of advanced cases of lymphoma and germ cell cancers. </a:t>
            </a:r>
          </a:p>
          <a:p>
            <a:r>
              <a:rPr lang="en-US" dirty="0"/>
              <a:t>Vinorelbine is used mainly in non small cells lung cancer and in relapsed or resistant advanced lung cancer</a:t>
            </a:r>
            <a:endParaRPr lang="en-KE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344875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AA0BB-C84B-464E-BE65-F81FA3230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064FB-66A2-4A8B-8CF7-F9CC138A1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Progestogens: They are alternative drugs used in breast cancer </a:t>
            </a:r>
            <a:r>
              <a:rPr lang="en-US" dirty="0" err="1"/>
              <a:t>e.g</a:t>
            </a:r>
            <a:r>
              <a:rPr lang="en-US" dirty="0"/>
              <a:t> Tamoxifen is used to treat breast cancers that depend on the hormone estrogen.</a:t>
            </a:r>
          </a:p>
          <a:p>
            <a:r>
              <a:rPr lang="en-US" dirty="0" err="1"/>
              <a:t>Gestronol</a:t>
            </a:r>
            <a:r>
              <a:rPr lang="en-US" dirty="0"/>
              <a:t> is used in endometrial cancer and benign prostate hypertrophy.</a:t>
            </a:r>
          </a:p>
          <a:p>
            <a:pPr marL="0" indent="0">
              <a:buNone/>
            </a:pPr>
            <a:r>
              <a:rPr lang="en-US" dirty="0" err="1"/>
              <a:t>Oestrogens</a:t>
            </a:r>
            <a:r>
              <a:rPr lang="en-US" dirty="0"/>
              <a:t>: Inhibits the production of androgens, and on that account, they have been used in the treatment of prostatic cancer. Examples of drugs in this group include; </a:t>
            </a:r>
            <a:r>
              <a:rPr lang="en-US" dirty="0" err="1"/>
              <a:t>Ethinyloestradol</a:t>
            </a:r>
            <a:r>
              <a:rPr lang="en-US" dirty="0"/>
              <a:t>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79142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c Imhotep Cray MD&#10;Cancer therapy—cell cycle&#10;20&#10;First AID for the USMLE Step 1 2020, Pg. 438.&#10; ">
            <a:extLst>
              <a:ext uri="{FF2B5EF4-FFF2-40B4-BE49-F238E27FC236}">
                <a16:creationId xmlns:a16="http://schemas.microsoft.com/office/drawing/2014/main" id="{2879C2BF-C835-403A-8E67-24432155E6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333"/>
          <a:stretch/>
        </p:blipFill>
        <p:spPr bwMode="auto">
          <a:xfrm>
            <a:off x="321733" y="321733"/>
            <a:ext cx="11548534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551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ANTICANCER DRUGS</vt:lpstr>
      <vt:lpstr>PowerPoint Presentation</vt:lpstr>
      <vt:lpstr>ALKYLATING AGENTS</vt:lpstr>
      <vt:lpstr>ANTIMETABOLITES</vt:lpstr>
      <vt:lpstr>ANTITUMOR ANTIBIOTICS </vt:lpstr>
      <vt:lpstr>VINCA ALKALOIDS</vt:lpstr>
      <vt:lpstr>CONT’D</vt:lpstr>
      <vt:lpstr>HORMONES</vt:lpstr>
      <vt:lpstr>PowerPoint Presentation</vt:lpstr>
      <vt:lpstr>PowerPoint Presentation</vt:lpstr>
      <vt:lpstr>ASSIGNMENTS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ANTICANCER DRUGS</dc:title>
  <dc:creator>Ogera</dc:creator>
  <cp:lastModifiedBy>Ogera</cp:lastModifiedBy>
  <cp:revision>1</cp:revision>
  <dcterms:modified xsi:type="dcterms:W3CDTF">2025-07-05T09:42:41Z</dcterms:modified>
</cp:coreProperties>
</file>