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93" r:id="rId9"/>
    <p:sldId id="266" r:id="rId10"/>
    <p:sldId id="267" r:id="rId11"/>
    <p:sldId id="268" r:id="rId12"/>
    <p:sldId id="269" r:id="rId13"/>
    <p:sldId id="270" r:id="rId14"/>
    <p:sldId id="273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C35E-D014-4DB3-8C38-531564730D4F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CAA3-9642-4394-A3E0-DBED307C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64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C35E-D014-4DB3-8C38-531564730D4F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CAA3-9642-4394-A3E0-DBED307C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12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C35E-D014-4DB3-8C38-531564730D4F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CAA3-9642-4394-A3E0-DBED307C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9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C35E-D014-4DB3-8C38-531564730D4F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CAA3-9642-4394-A3E0-DBED307C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00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C35E-D014-4DB3-8C38-531564730D4F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CAA3-9642-4394-A3E0-DBED307C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37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C35E-D014-4DB3-8C38-531564730D4F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CAA3-9642-4394-A3E0-DBED307C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817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C35E-D014-4DB3-8C38-531564730D4F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CAA3-9642-4394-A3E0-DBED307C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57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C35E-D014-4DB3-8C38-531564730D4F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CAA3-9642-4394-A3E0-DBED307C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34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C35E-D014-4DB3-8C38-531564730D4F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CAA3-9642-4394-A3E0-DBED307C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79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C35E-D014-4DB3-8C38-531564730D4F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CAA3-9642-4394-A3E0-DBED307C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31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FC35E-D014-4DB3-8C38-531564730D4F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CAA3-9642-4394-A3E0-DBED307C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9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FC35E-D014-4DB3-8C38-531564730D4F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ACAA3-9642-4394-A3E0-DBED307C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669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 TO NUTRITION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LEARNING OBJECTIVES: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Define nutrition, nutrient, diet, essential diet, balanced diet and calories.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Identify the classes of nutrients , their characteristics and functions.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Describe the 4 characteristics of nutritious diet.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636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CARBOHYDRATES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They are mainly sugars and starches found in variety of foods </a:t>
            </a:r>
            <a:r>
              <a:rPr lang="en-US" dirty="0" err="1" smtClean="0"/>
              <a:t>e.g</a:t>
            </a:r>
            <a:r>
              <a:rPr lang="en-US" dirty="0" smtClean="0"/>
              <a:t> sugar, jam, cereals, bread </a:t>
            </a:r>
            <a:r>
              <a:rPr lang="en-US" dirty="0" err="1" smtClean="0"/>
              <a:t>etc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They consist of carbon, hydrogen and oxygen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Should constitute 55-60% of total caloric intake.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They are classified according to the complexity of the chemical substances from which they are formed.</a:t>
            </a:r>
          </a:p>
          <a:p>
            <a:pPr marL="0" indent="0">
              <a:buNone/>
            </a:pPr>
            <a:r>
              <a:rPr lang="en-US" b="1" dirty="0" err="1" smtClean="0"/>
              <a:t>Monosaccharides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These are, chemically the simplest form in which a carbohydrates can exist. </a:t>
            </a:r>
            <a:r>
              <a:rPr lang="en-US" dirty="0" err="1" smtClean="0"/>
              <a:t>E.g</a:t>
            </a:r>
            <a:r>
              <a:rPr lang="en-US" dirty="0" smtClean="0"/>
              <a:t> fructose and </a:t>
            </a:r>
            <a:r>
              <a:rPr lang="en-US" dirty="0" err="1" smtClean="0"/>
              <a:t>galactose</a:t>
            </a:r>
            <a:endParaRPr lang="en-US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06992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Disaccharides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These consist of two monosaccharide molecule chemically combined </a:t>
            </a:r>
            <a:r>
              <a:rPr lang="en-US" dirty="0" err="1" smtClean="0"/>
              <a:t>e.g</a:t>
            </a:r>
            <a:r>
              <a:rPr lang="en-US" dirty="0" smtClean="0"/>
              <a:t> sucrose, maltose and lactose.</a:t>
            </a:r>
          </a:p>
          <a:p>
            <a:pPr marL="0" indent="0">
              <a:buNone/>
            </a:pPr>
            <a:r>
              <a:rPr lang="en-US" b="1" dirty="0" smtClean="0"/>
              <a:t>Polysaccharides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These</a:t>
            </a:r>
            <a:r>
              <a:rPr lang="en-US" b="1" dirty="0" smtClean="0"/>
              <a:t> </a:t>
            </a:r>
            <a:r>
              <a:rPr lang="en-US" dirty="0" smtClean="0"/>
              <a:t>consist of complex molecules made up of large members of monosaccharide's in chemical combination </a:t>
            </a:r>
            <a:r>
              <a:rPr lang="en-US" dirty="0" err="1" smtClean="0"/>
              <a:t>e.g</a:t>
            </a:r>
            <a:r>
              <a:rPr lang="en-US" dirty="0" smtClean="0"/>
              <a:t> starches, glycogen, cellulose and dextrin</a:t>
            </a:r>
          </a:p>
          <a:p>
            <a:pPr marL="0" indent="0">
              <a:buNone/>
            </a:pPr>
            <a:r>
              <a:rPr lang="en-US" dirty="0" smtClean="0"/>
              <a:t>		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19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Functions of carbohydrates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It is the chief source of energy (60-70%) total  energy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Required for the oxidation of fats.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Synthesis of pentose's for DNA, RNA synthesis.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527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proteins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Proteins are amino acid joined together by peptide linkage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amino acids are composed of the elements carbon, hydrogen, oxygen  and nitrogen. Some contains minerals such as iron, copper, zinc, iodine, sulphur and phosphate.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They are divided into essential and non-essential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Essential amino acids cannot be synthesized in the body there for must be included in our diet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Non essential amino acids can be synthesized in our body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974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Diet should contain 20% calorie from proteins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One gram protein gives 4 calories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Daily average requirement for a man is approximately 60g per day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438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Functions of proteins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Growth and repair off body cells and tissues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Synthesis of enzymes, plasma proteins, antibodies and some hormones.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Provision of energy. (secondary function)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693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FATS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Can be either saturated or unsaturated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Saturated-</a:t>
            </a:r>
            <a:r>
              <a:rPr lang="en-US" dirty="0" smtClean="0"/>
              <a:t> solid at room temperature </a:t>
            </a:r>
            <a:r>
              <a:rPr lang="en-US" dirty="0" err="1" smtClean="0"/>
              <a:t>e,g</a:t>
            </a:r>
            <a:r>
              <a:rPr lang="en-US" dirty="0" smtClean="0"/>
              <a:t> ghee, butter, coconut oil: this is bad for our health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Unsaturated-</a:t>
            </a:r>
            <a:r>
              <a:rPr lang="en-US" dirty="0" smtClean="0"/>
              <a:t> liquid at room temperature, omega 3 fatty acid good for our health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They are good source of energy due to high caloric value 9 </a:t>
            </a:r>
            <a:r>
              <a:rPr lang="en-US" dirty="0" err="1" smtClean="0"/>
              <a:t>cal</a:t>
            </a:r>
            <a:r>
              <a:rPr lang="en-US" dirty="0" smtClean="0"/>
              <a:t>/g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4415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Functions of fats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Provision of the most concentrated source of chemical energy and heat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Support of some organs, </a:t>
            </a:r>
            <a:r>
              <a:rPr lang="en-US" dirty="0" err="1" smtClean="0"/>
              <a:t>e.g</a:t>
            </a:r>
            <a:r>
              <a:rPr lang="en-US" dirty="0" smtClean="0"/>
              <a:t> kidneys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Transport and storage of the fat soluble vitamins A,D,E,K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Formation of steroid hormones from cholesterol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Storage of energy as fat in adipose tissue under the skin and mesentery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Insulation-as a subcutaneous layer it reduces heat loss through the skin.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397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vitamins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They are chemical compounds, required in very small quantities, which are essential for normal metabolism and health.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They can be found in a wide range of foods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Can be either fat soluble : A,D,E,K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Water soluble vitamins : B complex and C</a:t>
            </a:r>
          </a:p>
          <a:p>
            <a:pPr marL="0" indent="0">
              <a:buNone/>
            </a:pPr>
            <a:r>
              <a:rPr lang="en-US" b="1" dirty="0" smtClean="0"/>
              <a:t>FAT SOLUBLE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Bile is needed for absorption of these vitamins from the small intestine.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946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Vitamin 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Found in such foods as cream, egg yolk, liver, fish oil, cheese and butter. Vegetables, fruits and carrots.</a:t>
            </a:r>
          </a:p>
          <a:p>
            <a:pPr marL="0" indent="0">
              <a:buNone/>
            </a:pPr>
            <a:r>
              <a:rPr lang="en-US" b="1" dirty="0" smtClean="0"/>
              <a:t>Functions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Cell growth and differentiation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Generation of the light sensitive pigment rhodopsin in the retina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Promotion of immunity and defense against infection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Promotion of growth </a:t>
            </a:r>
            <a:r>
              <a:rPr lang="en-US" dirty="0" err="1" smtClean="0"/>
              <a:t>e.g</a:t>
            </a:r>
            <a:r>
              <a:rPr lang="en-US" dirty="0" smtClean="0"/>
              <a:t> in bones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452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Definitions of terms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Nutrition- </a:t>
            </a:r>
            <a:r>
              <a:rPr lang="en-US" dirty="0" smtClean="0"/>
              <a:t>a science that studies nutrients and other substances in food and how these nutrients relates to health and diseases.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Nutrients-</a:t>
            </a:r>
            <a:r>
              <a:rPr lang="en-US" dirty="0" smtClean="0"/>
              <a:t> the nourishing substances in food that provide energy and promote the growth and maintenance of our body.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Diet – </a:t>
            </a:r>
            <a:r>
              <a:rPr lang="en-US" dirty="0" smtClean="0"/>
              <a:t>is the selection of food eaten by individual.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Balanced diet- </a:t>
            </a:r>
            <a:r>
              <a:rPr lang="en-US" dirty="0" smtClean="0"/>
              <a:t>appropriate amounts of all nutrients in correct proportion to meet body Requirements.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Essential diet- </a:t>
            </a:r>
            <a:r>
              <a:rPr lang="en-US" dirty="0" smtClean="0"/>
              <a:t>substance that cannot be made by our body and therefore must be included in our diet.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083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Cont</a:t>
            </a:r>
            <a:r>
              <a:rPr lang="en-US" b="1" dirty="0" smtClean="0"/>
              <a:t>’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Vitamin 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Found mainly in animal fats such as eggs, butter, cheese and fish.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Main function regulates calcium and phosphate metabolism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Deficiency causes rickets in children and osteomalacia in adults.</a:t>
            </a:r>
          </a:p>
          <a:p>
            <a:pPr marL="0" indent="0">
              <a:buNone/>
            </a:pPr>
            <a:r>
              <a:rPr lang="en-US" b="1" dirty="0" smtClean="0"/>
              <a:t>Vitamin 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Found in nuts, eggs, yolk, wheat, whole cereal, milk and butter.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Function : an antioxidant, which means that it protects body membranes from being destroyed in oxidative reactions.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677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Deficiency is rare,  seen only in premature babies and conditions associated with impaired fat absorption </a:t>
            </a:r>
            <a:r>
              <a:rPr lang="en-US" dirty="0" err="1" smtClean="0"/>
              <a:t>e.g</a:t>
            </a:r>
            <a:r>
              <a:rPr lang="en-US" dirty="0" smtClean="0"/>
              <a:t> cystic fibrosis.</a:t>
            </a:r>
          </a:p>
          <a:p>
            <a:pPr marL="0" indent="0">
              <a:buNone/>
            </a:pPr>
            <a:r>
              <a:rPr lang="en-US" b="1" dirty="0" smtClean="0"/>
              <a:t>Vitamin 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Source liver, some vegetable oils and leafy green vegetables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It is synthesized in the large intestine by microbes and significant amounts are absorbed.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Required by liver for the liver for the production of prothrombin and factors VII, IX, and X all essential for the clotting of blood.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Deficiency therefore prevents normal blood coagulation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0079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Water soluble vitamins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Vitamin B complex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A group of water-soluble vitamins that promote activity of enzymes involved in the chemical breakdown (catabolism) of nutrients to release energy.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Vitamin B1(thiamin)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Source nuts, yeast, egg yolk, liver, legumes, meat and cereals.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Essential for the complete aerobic release of energy from carbohydrate. And nervous system function.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Deficiency causes </a:t>
            </a:r>
            <a:r>
              <a:rPr lang="en-US" b="1" i="1" dirty="0" smtClean="0"/>
              <a:t>beriberi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6196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Vitamin B2 (riboflavin)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Source: yeast , green vegetables, milk, liver, eggs, cheese and fish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Concerned with carbohydrates and proteins metabolism, especially in the eyes and skin.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Deficiency leads to cracking of the skin, commonly around the mouth and inflammation of the tongue.</a:t>
            </a:r>
          </a:p>
          <a:p>
            <a:pPr marL="0" indent="0">
              <a:buNone/>
            </a:pPr>
            <a:r>
              <a:rPr lang="en-US" b="1" dirty="0" smtClean="0"/>
              <a:t>Vitamin B3 (niacin)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This is found in liver, cheese, yeast, whole cereals, eggs, fish and nuts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It is aids with energy- releasing reactions in the cells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5641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 fats metabolism it inhibits the production of cholesterol and assists in fat breakdown 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Deficiency causes </a:t>
            </a:r>
            <a:r>
              <a:rPr lang="en-US" b="1" i="1" dirty="0" smtClean="0"/>
              <a:t>pellagra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Vitamin B6 (pyridoxine)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Source</a:t>
            </a:r>
            <a:r>
              <a:rPr lang="en-US" b="1" dirty="0" smtClean="0"/>
              <a:t>: </a:t>
            </a:r>
            <a:r>
              <a:rPr lang="en-US" dirty="0" smtClean="0"/>
              <a:t>egg yolk, pea, beans, soya beans, yeast, meat and daily liver.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Is associated with amino acids metabolism, including synthesis of non essential amino acids and molecules such as </a:t>
            </a:r>
            <a:r>
              <a:rPr lang="en-US" dirty="0" err="1" smtClean="0"/>
              <a:t>haem</a:t>
            </a:r>
            <a:r>
              <a:rPr lang="en-US" dirty="0" smtClean="0"/>
              <a:t> and nucleic acids</a:t>
            </a:r>
          </a:p>
        </p:txBody>
      </p:sp>
    </p:spTree>
    <p:extLst>
      <p:ext uri="{BB962C8B-B14F-4D97-AF65-F5344CB8AC3E}">
        <p14:creationId xmlns:p14="http://schemas.microsoft.com/office/powerpoint/2010/main" val="16300505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Vitamin B12 (cobalamin)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Found in liver, meat, eggs, milk and fermented liquors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Essential for DNA synthesis, and formation  and maintenance of myelin 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Deficiency leads to megaloblastic anaemia and causes irreversible damage such as peripheral neuropathy and sub acute spinal cord degeneration.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7824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Folic acid (folate)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Found in green vegetables , yeast, liver and kidney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It is also synthesized by bacteria in the large intestines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Essential for DNA synthesis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Deficiency leads to  megalobstic anaemia.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Vitamin 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Source: oranges, grapefruit and lemons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Essential for protein metabolism and acts as antioxidant.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Deficiency leads to </a:t>
            </a:r>
            <a:r>
              <a:rPr lang="en-US" b="1" i="1" dirty="0" smtClean="0"/>
              <a:t>scurvy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063148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Minerals, trace elements and water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Inorganic elements found in food that are essential to life processes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Those required in small quantities are known as trace elements or trace minerals. </a:t>
            </a:r>
            <a:r>
              <a:rPr lang="en-US" dirty="0" err="1" smtClean="0"/>
              <a:t>E.g</a:t>
            </a:r>
            <a:r>
              <a:rPr lang="en-US" dirty="0" smtClean="0"/>
              <a:t> iron, iodine, zinc, copper, cobalt, selenium and fluoride.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 main elements include: calcium, phosphate, sodium, potassium, iron and iodine.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calcium</a:t>
            </a:r>
          </a:p>
          <a:p>
            <a:r>
              <a:rPr lang="en-US" dirty="0" smtClean="0"/>
              <a:t>Helps in proper bone formation, cells signaling, blood clot formation and muscles contraction.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134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Sources: dairy products, green leafy vegetables, bean and fish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Deficiency leads to osteoporosis, muscle cramps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Iron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Source liver, kidney, beef, egg yolk, </a:t>
            </a:r>
            <a:r>
              <a:rPr lang="en-US" dirty="0" err="1" smtClean="0"/>
              <a:t>etc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Essential for formation of hemoglobin in red blood cells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It is also necessary for oxidation of carbohydrates and synthesis of some hormones and neurotransmitters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Deficiency causes </a:t>
            </a:r>
            <a:r>
              <a:rPr lang="en-US" dirty="0" err="1" smtClean="0"/>
              <a:t>anaemia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875374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Phosphate</a:t>
            </a:r>
            <a:endParaRPr lang="en-US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Source: cheese, oatmeal, liver and kidney.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It is associated with calcium and vitamin D in hardening bones and teeth.</a:t>
            </a:r>
          </a:p>
          <a:p>
            <a:pPr marL="0" indent="0">
              <a:buNone/>
            </a:pPr>
            <a:r>
              <a:rPr lang="en-US" b="1" dirty="0" smtClean="0"/>
              <a:t>Sodium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Source : fish, meat, eggs, milk, most processed foods and also added during cooking or as table salt.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Involved in muscle contraction, transmission of nerve impulses along axons and water and electrolytes balance.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610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Calories- a measure of the energy in food, specifically the energy yielding nutrients.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Macronutrients- nutrients required in large amounts, e.g. proteins, fats and carbohydrates.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Micronutrients- nutrients required in small amounts, </a:t>
            </a:r>
            <a:r>
              <a:rPr lang="en-US" dirty="0" err="1" smtClean="0"/>
              <a:t>e.g</a:t>
            </a:r>
            <a:r>
              <a:rPr lang="en-US" dirty="0" smtClean="0"/>
              <a:t> minerals and vitamins.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2167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Potassium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Found widely distributed  in all foods, especially fruit and vegetables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The most commonly intracellular 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Involved in muscles contraction, transmission of nerve impulses and maintenance of water and electrolyte balance.</a:t>
            </a:r>
          </a:p>
          <a:p>
            <a:pPr marL="0" indent="0">
              <a:buNone/>
            </a:pPr>
            <a:r>
              <a:rPr lang="en-US" b="1" dirty="0" smtClean="0"/>
              <a:t>Iodine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Found in salt, fish and vegetables grown in soil containing iodine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It is essential for the formation of thyroxine and triiodothronine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5522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water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Water is the most a abundant constituent of the human body, it makes up about 55% in women and 60% in men.</a:t>
            </a:r>
          </a:p>
          <a:p>
            <a:pPr marL="0" indent="0">
              <a:buNone/>
            </a:pPr>
            <a:r>
              <a:rPr lang="en-US" b="1" dirty="0" smtClean="0"/>
              <a:t>Functions of water.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Provision of the most internal environment required by all living cells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Moistening of food for swallowing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Regulation of body temperature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Dilution of waste products and poisonous substances in the body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Providing the medium for the excretion of waste products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Transport of substances round and to and from the body cells.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5940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Non-starch polysaccharide (dietary </a:t>
            </a:r>
            <a:r>
              <a:rPr lang="en-US" b="1" dirty="0" err="1" smtClean="0"/>
              <a:t>fibre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It is the indigestible part of the diet and consists of bran, cellulose and other polysaccharides found in fruit and vegetables</a:t>
            </a:r>
          </a:p>
          <a:p>
            <a:pPr marL="0" indent="0">
              <a:buNone/>
            </a:pPr>
            <a:r>
              <a:rPr lang="en-US" b="1" dirty="0" smtClean="0"/>
              <a:t>Functions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Provides bulk to the diet and helps to satisfy the appetite.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Stimulates peristalsis, which prevents constipation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Prevents some </a:t>
            </a:r>
            <a:r>
              <a:rPr lang="en-US" dirty="0" err="1" smtClean="0"/>
              <a:t>git</a:t>
            </a:r>
            <a:r>
              <a:rPr lang="en-US" dirty="0" smtClean="0"/>
              <a:t> disorders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Attracts water, increasing bulk and softness of faeces.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Increases frequency </a:t>
            </a:r>
            <a:r>
              <a:rPr lang="en-US" smtClean="0"/>
              <a:t>of defecation, </a:t>
            </a:r>
            <a:r>
              <a:rPr lang="en-US" dirty="0" smtClean="0"/>
              <a:t>preventing constipation.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0161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b="1" dirty="0" smtClean="0"/>
              <a:t>specific dietary requirements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Certain groups of people may require a diet different from the principles outlined above.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Pregnant and lactating women have higher energy requirements to support the growing baby and milk production.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Menstruating  women need more iron in their diets to compensate blood loss.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Babies and children have higher energy requirements because of growth and higher metabolic rates.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In some gastrointestinal disorders </a:t>
            </a:r>
            <a:r>
              <a:rPr lang="en-US" dirty="0" err="1" smtClean="0"/>
              <a:t>e.g</a:t>
            </a:r>
            <a:r>
              <a:rPr lang="en-US" dirty="0" smtClean="0"/>
              <a:t> coeliac disease.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5685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REFERENCE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Text book of Biochemistry  by Sathyanarayana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Text book of Anatomy and Physiology by Ross and Wilson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Emedicine.mediscape.com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5787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015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BALANCED DIET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A balanced diet contains all nutrients required for health in appropriate proportions, and is normally achieved by eating a variety of foods.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Food groups serves as a general guide to  chose a balance diet.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It also provides information as to which of the different foodstuffs can be substitute for one that may be temporarily unavailable.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A proper combination of fruits, vegetables, grains and dairy product will undoubtedly ensure a balanced diet.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029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Food pyramid</a:t>
            </a:r>
            <a:endParaRPr lang="en-US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9825318" cy="5046288"/>
          </a:xfrm>
        </p:spPr>
      </p:pic>
    </p:spTree>
    <p:extLst>
      <p:ext uri="{BB962C8B-B14F-4D97-AF65-F5344CB8AC3E}">
        <p14:creationId xmlns:p14="http://schemas.microsoft.com/office/powerpoint/2010/main" val="409429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Food groups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Five food groups: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Bread group: grains(</a:t>
            </a:r>
            <a:r>
              <a:rPr lang="en-US" dirty="0" err="1" smtClean="0"/>
              <a:t>wheat,rice,corn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r>
              <a:rPr lang="en-US" dirty="0" smtClean="0"/>
              <a:t>), starchy vegetables, beans. These have starch, iron and vitamin B.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Vegetables group: have vitamin and minerals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Fruit group: rich in vitamins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Milk group: rich in high quality protein, calcium and riboflavin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Meat group: meat , poultry, fish, egg, beans and nuts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Oil and sweats: must be used sparingly.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494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94" y="1825624"/>
            <a:ext cx="10125635" cy="4924799"/>
          </a:xfrm>
        </p:spPr>
      </p:pic>
    </p:spTree>
    <p:extLst>
      <p:ext uri="{BB962C8B-B14F-4D97-AF65-F5344CB8AC3E}">
        <p14:creationId xmlns:p14="http://schemas.microsoft.com/office/powerpoint/2010/main" val="2966047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characteristics of nutritious diet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Provide  appropriate amount of energy and adequate amounts of water.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Contains appropriate amount of energy and adequate amounts of water.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Should be adequate and wholesome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Contains adequate amounts of all the necessary nutrients required for healthy growth and activity.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classifications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based on chemical nature nutrients are classified into six classes.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Carbohydrates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Lipids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Proteins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Minerals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Vitamins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Water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</a:t>
            </a:r>
            <a:r>
              <a:rPr lang="en-US" dirty="0" smtClean="0"/>
              <a:t>ietary fiber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83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1909</Words>
  <Application>Microsoft Office PowerPoint</Application>
  <PresentationFormat>Widescreen</PresentationFormat>
  <Paragraphs>212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Wingdings</vt:lpstr>
      <vt:lpstr>Office Theme</vt:lpstr>
      <vt:lpstr>INTRODUCTION TO NUTRITION</vt:lpstr>
      <vt:lpstr>Definitions of terms</vt:lpstr>
      <vt:lpstr>Cont’</vt:lpstr>
      <vt:lpstr>BALANCED DIET</vt:lpstr>
      <vt:lpstr>Food pyramid</vt:lpstr>
      <vt:lpstr>Food groups</vt:lpstr>
      <vt:lpstr>Cont’</vt:lpstr>
      <vt:lpstr>characteristics of nutritious diet.</vt:lpstr>
      <vt:lpstr>classifications</vt:lpstr>
      <vt:lpstr>CARBOHYDRATES</vt:lpstr>
      <vt:lpstr>Cont’</vt:lpstr>
      <vt:lpstr>Functions of carbohydrates</vt:lpstr>
      <vt:lpstr>proteins</vt:lpstr>
      <vt:lpstr>Cont’</vt:lpstr>
      <vt:lpstr>Functions of proteins</vt:lpstr>
      <vt:lpstr>FATS</vt:lpstr>
      <vt:lpstr>Functions of fats</vt:lpstr>
      <vt:lpstr>vitamins</vt:lpstr>
      <vt:lpstr>Cont’</vt:lpstr>
      <vt:lpstr>Cont’</vt:lpstr>
      <vt:lpstr>Cont’</vt:lpstr>
      <vt:lpstr>Water soluble vitamins</vt:lpstr>
      <vt:lpstr>Cont’</vt:lpstr>
      <vt:lpstr>Cont’</vt:lpstr>
      <vt:lpstr>Cont’</vt:lpstr>
      <vt:lpstr>Cont’</vt:lpstr>
      <vt:lpstr>Minerals, trace elements and water</vt:lpstr>
      <vt:lpstr>Cont’</vt:lpstr>
      <vt:lpstr>cont’</vt:lpstr>
      <vt:lpstr>Cont’</vt:lpstr>
      <vt:lpstr>water</vt:lpstr>
      <vt:lpstr>Non-starch polysaccharide (dietary fibre)</vt:lpstr>
      <vt:lpstr>  specific dietary requirements</vt:lpstr>
      <vt:lpstr>REFERENCE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NUTRITION</dc:title>
  <dc:creator>MAISH</dc:creator>
  <cp:lastModifiedBy>MAISH</cp:lastModifiedBy>
  <cp:revision>78</cp:revision>
  <dcterms:created xsi:type="dcterms:W3CDTF">2021-02-27T11:06:07Z</dcterms:created>
  <dcterms:modified xsi:type="dcterms:W3CDTF">2021-03-03T18:51:24Z</dcterms:modified>
</cp:coreProperties>
</file>