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79" r:id="rId9"/>
    <p:sldId id="263" r:id="rId10"/>
    <p:sldId id="264" r:id="rId11"/>
    <p:sldId id="265" r:id="rId12"/>
    <p:sldId id="266" r:id="rId13"/>
    <p:sldId id="267" r:id="rId14"/>
    <p:sldId id="268" r:id="rId15"/>
    <p:sldId id="272" r:id="rId16"/>
    <p:sldId id="269" r:id="rId17"/>
    <p:sldId id="270" r:id="rId18"/>
    <p:sldId id="271" r:id="rId19"/>
    <p:sldId id="273" r:id="rId20"/>
    <p:sldId id="274" r:id="rId21"/>
    <p:sldId id="275" r:id="rId22"/>
    <p:sldId id="276" r:id="rId23"/>
    <p:sldId id="277" r:id="rId24"/>
    <p:sldId id="278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DC93-3B37-4B22-B313-F1C9FF484DB5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BFBA-555B-46B4-9C7C-FDABB236E6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DC93-3B37-4B22-B313-F1C9FF484DB5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BFBA-555B-46B4-9C7C-FDABB236E6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DC93-3B37-4B22-B313-F1C9FF484DB5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BFBA-555B-46B4-9C7C-FDABB236E6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DC93-3B37-4B22-B313-F1C9FF484DB5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BFBA-555B-46B4-9C7C-FDABB236E6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DC93-3B37-4B22-B313-F1C9FF484DB5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BFBA-555B-46B4-9C7C-FDABB236E6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DC93-3B37-4B22-B313-F1C9FF484DB5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BFBA-555B-46B4-9C7C-FDABB236E6F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DC93-3B37-4B22-B313-F1C9FF484DB5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BFBA-555B-46B4-9C7C-FDABB236E6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DC93-3B37-4B22-B313-F1C9FF484DB5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BFBA-555B-46B4-9C7C-FDABB236E6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DC93-3B37-4B22-B313-F1C9FF484DB5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BFBA-555B-46B4-9C7C-FDABB236E6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DC93-3B37-4B22-B313-F1C9FF484DB5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52BFBA-555B-46B4-9C7C-FDABB236E6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7DC93-3B37-4B22-B313-F1C9FF484DB5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BFBA-555B-46B4-9C7C-FDABB236E6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F97DC93-3B37-4B22-B313-F1C9FF484DB5}" type="datetimeFigureOut">
              <a:rPr lang="en-US" smtClean="0"/>
              <a:t>7/5/2025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AD52BFBA-555B-46B4-9C7C-FDABB236E6F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b="1" dirty="0" smtClean="0"/>
              <a:t>Psychiatric emergencies 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4760878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violent patient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Patient presenting with violent behaviors  such as verbal abuse , assaults or destruction of property.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478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etiology of violence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en-US" sz="3200" dirty="0" smtClean="0"/>
              <a:t> Biological -   fault y serotonin  metabolism.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Psychosocial factors- history of child abuse, easy accessibility to weapons.</a:t>
            </a:r>
          </a:p>
          <a:p>
            <a:pPr>
              <a:buFont typeface="Wingdings" pitchFamily="2" charset="2"/>
              <a:buChar char="ü"/>
            </a:pPr>
            <a:r>
              <a:rPr lang="en-US" sz="3200" dirty="0" smtClean="0"/>
              <a:t>Poverty, marital disruption, unemployment.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527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 Admission – 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Admit patient in a  strong room  which is quiet room 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Ensure your safety, do not approach the patient alone.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Sedate patient   by use of major tranquillizers such as chlorpromazine to ensure that he  gets adequate sleep  and rest.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/>
              <a:t>R</a:t>
            </a:r>
            <a:r>
              <a:rPr lang="en-US" sz="2400" dirty="0" smtClean="0"/>
              <a:t>estraining  of the patient for  his security and for the security of other people.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Good rapport with patient is essential  to calm him and persuade him to take medication.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0557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acute dystonic reaction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 </a:t>
            </a:r>
            <a:r>
              <a:rPr lang="en-US" sz="3200" dirty="0"/>
              <a:t>A</a:t>
            </a:r>
            <a:r>
              <a:rPr lang="en-US" sz="3200" dirty="0" smtClean="0"/>
              <a:t>cute dystonic reaction is  spasm of the oculomotor muscles  bring about a condition know as oculogyric crises. Patient will be complaining of eyes rolling backward/upward.</a:t>
            </a:r>
          </a:p>
          <a:p>
            <a:r>
              <a:rPr lang="en-US" sz="3200" dirty="0" smtClean="0"/>
              <a:t>It follows a few days of treatment with neuroleptics.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439912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852372"/>
          </a:xfrm>
        </p:spPr>
        <p:txBody>
          <a:bodyPr>
            <a:no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US" sz="3200" dirty="0" smtClean="0"/>
              <a:t> Medication – promethazine- 25mg to 50mg.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3200" dirty="0" smtClean="0"/>
              <a:t>Diphenhydramine 25-50mg I/M or IV.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3200" dirty="0" smtClean="0"/>
              <a:t>Diazepam- 5mg-10mg I/M  or as slow I/v.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3200" dirty="0" smtClean="0"/>
              <a:t>Reduce the dose of neuroleptic or stop the treatment if the problem persist.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3200" dirty="0" smtClean="0"/>
              <a:t>Reassurance of patient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961461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PATIENT REFUSING TO EAT FOOD.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200" dirty="0" smtClean="0"/>
              <a:t>Patients can refuse to eat food because  of :-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3200" dirty="0" smtClean="0"/>
              <a:t>Hallucinations or delusion.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3200" dirty="0" smtClean="0"/>
              <a:t>Suicidal ideation.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3200" dirty="0" smtClean="0"/>
              <a:t>Delirious due to high fever.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3200" dirty="0" smtClean="0"/>
              <a:t>Senile dementia.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en-US" sz="3200" dirty="0" smtClean="0"/>
              <a:t>illusion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344602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 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Nurse should allow patient to  help in serving food.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Provide well balanced  food.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Nurse to  stay with the patient.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If the patient is severely sick, he can be fed using nasogastric tube or should be started on iv fluids.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Over reactive patients  should be let to be eating even during their movements.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The nurse should persuade the patients to eat especially the neurotics.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295015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delirium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 Also known as  acute organic psychosis. 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CAUSES – </a:t>
            </a:r>
          </a:p>
          <a:p>
            <a:pPr lvl="1">
              <a:buFont typeface="Wingdings" pitchFamily="2" charset="2"/>
              <a:buChar char="q"/>
            </a:pPr>
            <a:r>
              <a:rPr lang="en-US" sz="3200" dirty="0" smtClean="0"/>
              <a:t>severe infection, acute brain disorders.</a:t>
            </a:r>
          </a:p>
          <a:p>
            <a:pPr lvl="1">
              <a:buFont typeface="Wingdings" pitchFamily="2" charset="2"/>
              <a:buChar char="q"/>
            </a:pPr>
            <a:r>
              <a:rPr lang="en-US" sz="3200" dirty="0" smtClean="0"/>
              <a:t>Intracranial infections.</a:t>
            </a:r>
          </a:p>
          <a:p>
            <a:pPr lvl="1">
              <a:buFont typeface="Wingdings" pitchFamily="2" charset="2"/>
              <a:buChar char="q"/>
            </a:pPr>
            <a:r>
              <a:rPr lang="en-US" sz="3200" dirty="0" smtClean="0"/>
              <a:t>Metabolic disturbances.</a:t>
            </a:r>
          </a:p>
          <a:p>
            <a:pPr lvl="1">
              <a:buFont typeface="Wingdings" pitchFamily="2" charset="2"/>
              <a:buChar char="q"/>
            </a:pPr>
            <a:r>
              <a:rPr lang="en-US" sz="3200" dirty="0" smtClean="0"/>
              <a:t>Vitamin b deficiency.</a:t>
            </a:r>
          </a:p>
          <a:p>
            <a:pPr lvl="1">
              <a:buFont typeface="Wingdings" pitchFamily="2" charset="2"/>
              <a:buChar char="q"/>
            </a:pPr>
            <a:r>
              <a:rPr lang="en-US" sz="3200" dirty="0" smtClean="0"/>
              <a:t>Drug withdrawal or intoxication.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8182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800" dirty="0" smtClean="0"/>
              <a:t>Admit patient in a quiet room which well lit.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Assess vital signs  and state of hydration.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If patient is agitated he should be restrained .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Provide frequent small amount of food to maintain </a:t>
            </a:r>
            <a:r>
              <a:rPr lang="en-US" sz="2800" dirty="0"/>
              <a:t> </a:t>
            </a:r>
            <a:r>
              <a:rPr lang="en-US" sz="2800" dirty="0" smtClean="0"/>
              <a:t>good nutritional status.</a:t>
            </a:r>
          </a:p>
          <a:p>
            <a:pPr>
              <a:buFont typeface="Wingdings" pitchFamily="2" charset="2"/>
              <a:buChar char="q"/>
            </a:pPr>
            <a:r>
              <a:rPr lang="en-US" sz="2800" dirty="0" smtClean="0"/>
              <a:t>Administer anti psychotic drugs , the best  choice of drugs is haloperidol , diazepam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170756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panic attack ( panic disorder)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6800"/>
            <a:ext cx="7520940" cy="357984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 </a:t>
            </a:r>
            <a:r>
              <a:rPr lang="en-US" sz="2600" dirty="0" smtClean="0"/>
              <a:t>It is a severe form of acute anxiety  characterized by spontaneous, episodic and intense  periods of anxiety.</a:t>
            </a:r>
          </a:p>
          <a:p>
            <a:r>
              <a:rPr lang="en-US" dirty="0" smtClean="0"/>
              <a:t>SYMPTOMS OF PANIC ATTACK.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Shortness of breath.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Dizziness.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Palpitation.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Trembling.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Choking sensation.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Abdominal distress.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Chest pains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71910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Psychiatric emergency is a situation or set of unforeseen behaviors in mental illness   or  combination of circumstances which need immediate intervention.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075764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 Assess for the possible causes of the panic attack.</a:t>
            </a:r>
          </a:p>
          <a:p>
            <a:r>
              <a:rPr lang="en-US" sz="3200" dirty="0" smtClean="0"/>
              <a:t>Drug  treatment – benzodiazepines , diazepam- 5-10 mg , clonazepam 0.5mg-2mg.</a:t>
            </a:r>
          </a:p>
          <a:p>
            <a:r>
              <a:rPr lang="en-US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57394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nursing care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 Explain the nature of  disease to the patient.</a:t>
            </a:r>
          </a:p>
          <a:p>
            <a:r>
              <a:rPr lang="en-US" sz="3200" dirty="0" smtClean="0"/>
              <a:t>Establish good rapport with patient so the patient cooperates during  in the treatment.</a:t>
            </a:r>
          </a:p>
          <a:p>
            <a:r>
              <a:rPr lang="en-US" sz="3200" dirty="0" smtClean="0"/>
              <a:t>Teach patient to reduce alcohol or coffee intake,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202083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delirium tremens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sz="4000" dirty="0"/>
              <a:t>A</a:t>
            </a:r>
            <a:r>
              <a:rPr lang="en-US" sz="4000" dirty="0" smtClean="0"/>
              <a:t>lso known as alcohol withdrawal delirium.</a:t>
            </a:r>
          </a:p>
          <a:p>
            <a:r>
              <a:rPr lang="en-US" sz="4000" dirty="0" smtClean="0"/>
              <a:t>Causes by sudden withdrawing from alcohol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5101937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management of D.T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sz="2400" dirty="0" smtClean="0"/>
              <a:t> management of delirium tremens requires treatment in the intensive medical care unit.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Iv fluids  to correct dehydration and electrolyte imbalance.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Vital signs,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Nurse patient in a </a:t>
            </a:r>
            <a:r>
              <a:rPr lang="en-US" sz="2400" dirty="0" err="1" smtClean="0"/>
              <a:t>qiuet</a:t>
            </a:r>
            <a:r>
              <a:rPr lang="en-US" sz="2400" dirty="0" smtClean="0"/>
              <a:t> room with good lighting 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Medical treatment – drug of choice is  diazepam to control the withdrawal symptoms.</a:t>
            </a:r>
          </a:p>
          <a:p>
            <a:pPr>
              <a:buFont typeface="Wingdings" pitchFamily="2" charset="2"/>
              <a:buChar char="q"/>
            </a:pPr>
            <a:r>
              <a:rPr lang="en-US" sz="2400" dirty="0" smtClean="0"/>
              <a:t>Vitamin B1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531831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 Explain how you will manage a patient who wanders  and  escape from the a mental hospital.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Wrote short notes on post traumatic stress disorder, includes definition, causes, symptoms and management of the disorder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460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continued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It is a pathologic response that endangers the affected individual or others and  calls for immediate intervention.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8170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psychiatric emergencies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en-US" sz="2800" dirty="0" smtClean="0"/>
              <a:t>Attempted suicide.</a:t>
            </a:r>
          </a:p>
          <a:p>
            <a:pPr>
              <a:buFont typeface="+mj-lt"/>
              <a:buAutoNum type="arabicPeriod"/>
            </a:pPr>
            <a:r>
              <a:rPr lang="en-US" sz="2800" dirty="0" smtClean="0"/>
              <a:t>Violent patient.</a:t>
            </a:r>
          </a:p>
          <a:p>
            <a:pPr>
              <a:buFont typeface="+mj-lt"/>
              <a:buAutoNum type="arabicPeriod"/>
            </a:pPr>
            <a:r>
              <a:rPr lang="en-US" sz="2800" dirty="0" smtClean="0"/>
              <a:t>Patient refusing to eat food.</a:t>
            </a:r>
          </a:p>
          <a:p>
            <a:pPr>
              <a:buFont typeface="+mj-lt"/>
              <a:buAutoNum type="arabicPeriod"/>
            </a:pPr>
            <a:r>
              <a:rPr lang="en-US" sz="2800" dirty="0" smtClean="0"/>
              <a:t>Delirium </a:t>
            </a:r>
          </a:p>
          <a:p>
            <a:pPr>
              <a:buFont typeface="+mj-lt"/>
              <a:buAutoNum type="arabicPeriod"/>
            </a:pPr>
            <a:r>
              <a:rPr lang="en-US" sz="2800" dirty="0" smtClean="0"/>
              <a:t>Panic attack.</a:t>
            </a:r>
          </a:p>
          <a:p>
            <a:pPr>
              <a:buFont typeface="+mj-lt"/>
              <a:buAutoNum type="arabicPeriod"/>
            </a:pPr>
            <a:r>
              <a:rPr lang="en-US" sz="2800" dirty="0" smtClean="0"/>
              <a:t>Delirium tremens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023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patient attempting suicide.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Suicide is  an intentional taking of one’s own life in a culturally non endorsed manner.</a:t>
            </a:r>
          </a:p>
          <a:p>
            <a:r>
              <a:rPr lang="en-US" sz="3200" dirty="0" smtClean="0"/>
              <a:t>Suicide is more common among males than women.</a:t>
            </a:r>
          </a:p>
          <a:p>
            <a:r>
              <a:rPr lang="en-US" sz="3200" dirty="0" smtClean="0"/>
              <a:t>But attempting to commit suicide is common among  women than in men.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43277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Causes of suicide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Font typeface="Wingdings" pitchFamily="2" charset="2"/>
              <a:buChar char="q"/>
            </a:pPr>
            <a:r>
              <a:rPr lang="en-US" sz="3600" dirty="0" smtClean="0"/>
              <a:t>Genetic-  role of genetic predisposition has been associated with suicide with increased familial incidences of psychiatric illnesses.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90231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mental illnesses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0600"/>
            <a:ext cx="7520940" cy="3579849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Depression,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Alcoholism.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schizophrenia,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Personality disorder e.g. histrionic personality disorder.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Physical illness. HIV/AIDS, hypothyroidism. Viral hepatitis.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Psychological factors- stress , state of hopelessness.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Lack of integration.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Dying for  perceived  good cause.</a:t>
            </a:r>
          </a:p>
          <a:p>
            <a:pPr>
              <a:buFont typeface="Wingdings" pitchFamily="2" charset="2"/>
              <a:buChar char="q"/>
            </a:pPr>
            <a:r>
              <a:rPr lang="en-US" dirty="0" smtClean="0"/>
              <a:t>Inability to balance between ones aspirations in life and cultural demands and values.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765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indicators of a patient  who  could commit suicide.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n-US" sz="4000" dirty="0" smtClean="0"/>
              <a:t>Distributing his personal items.</a:t>
            </a:r>
          </a:p>
          <a:p>
            <a:pPr>
              <a:buFont typeface="Wingdings" pitchFamily="2" charset="2"/>
              <a:buChar char="q"/>
            </a:pPr>
            <a:r>
              <a:rPr lang="en-US" sz="4000" dirty="0" smtClean="0"/>
              <a:t>Writing a suicidal note.</a:t>
            </a:r>
          </a:p>
          <a:p>
            <a:pPr>
              <a:buFont typeface="Wingdings" pitchFamily="2" charset="2"/>
              <a:buChar char="q"/>
            </a:pPr>
            <a:r>
              <a:rPr lang="en-US" sz="4000" dirty="0" smtClean="0"/>
              <a:t>Sudden change of behavior after  an episode of depression.</a:t>
            </a:r>
          </a:p>
          <a:p>
            <a:pPr>
              <a:buFont typeface="Wingdings" pitchFamily="2" charset="2"/>
              <a:buChar char="q"/>
            </a:pPr>
            <a:r>
              <a:rPr lang="en-US" sz="4000" dirty="0" smtClean="0"/>
              <a:t>Verbalizing that he intends to  commit suicide.</a:t>
            </a:r>
          </a:p>
        </p:txBody>
      </p:sp>
    </p:spTree>
    <p:extLst>
      <p:ext uri="{BB962C8B-B14F-4D97-AF65-F5344CB8AC3E}">
        <p14:creationId xmlns:p14="http://schemas.microsoft.com/office/powerpoint/2010/main" val="1309952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of suicide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3200" dirty="0" smtClean="0"/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dirty="0" smtClean="0"/>
              <a:t>Assessment of the patient s suicidal risk- seriousness of suicidal attempt, imminence of rescue and family history.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dirty="0" smtClean="0"/>
              <a:t>Hospitalization 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dirty="0" smtClean="0"/>
              <a:t>Counseling.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dirty="0" smtClean="0"/>
              <a:t>ECT.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965977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136</TotalTime>
  <Words>885</Words>
  <Application>Microsoft Office PowerPoint</Application>
  <PresentationFormat>On-screen Show (4:3)</PresentationFormat>
  <Paragraphs>123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Franklin Gothic Book</vt:lpstr>
      <vt:lpstr>Franklin Gothic Medium</vt:lpstr>
      <vt:lpstr>Tunga</vt:lpstr>
      <vt:lpstr>Wingdings</vt:lpstr>
      <vt:lpstr>Angles</vt:lpstr>
      <vt:lpstr>Psychiatric emergencies </vt:lpstr>
      <vt:lpstr>Introduction </vt:lpstr>
      <vt:lpstr> continued </vt:lpstr>
      <vt:lpstr>Types of psychiatric emergencies </vt:lpstr>
      <vt:lpstr>  patient attempting suicide.</vt:lpstr>
      <vt:lpstr>Causes of suicide  </vt:lpstr>
      <vt:lpstr> mental illnesses</vt:lpstr>
      <vt:lpstr> indicators of a patient  who  could commit suicide.</vt:lpstr>
      <vt:lpstr>Management of suicide </vt:lpstr>
      <vt:lpstr> violent patient </vt:lpstr>
      <vt:lpstr> etiology of violence </vt:lpstr>
      <vt:lpstr> MANAGEMENT </vt:lpstr>
      <vt:lpstr> acute dystonic reaction </vt:lpstr>
      <vt:lpstr>Management </vt:lpstr>
      <vt:lpstr> PATIENT REFUSING TO EAT FOOD.</vt:lpstr>
      <vt:lpstr> management </vt:lpstr>
      <vt:lpstr> delirium</vt:lpstr>
      <vt:lpstr> management </vt:lpstr>
      <vt:lpstr> panic attack ( panic disorder)</vt:lpstr>
      <vt:lpstr> management </vt:lpstr>
      <vt:lpstr> nursing care </vt:lpstr>
      <vt:lpstr> delirium tremens </vt:lpstr>
      <vt:lpstr> management of D.T</vt:lpstr>
      <vt:lpstr> assignment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Psychiatric emergencies</dc:title>
  <dc:creator>Hp</dc:creator>
  <cp:lastModifiedBy>Ogera</cp:lastModifiedBy>
  <cp:revision>17</cp:revision>
  <dcterms:created xsi:type="dcterms:W3CDTF">2020-09-27T16:24:45Z</dcterms:created>
  <dcterms:modified xsi:type="dcterms:W3CDTF">2025-07-05T10:37:51Z</dcterms:modified>
</cp:coreProperties>
</file>