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slideLayouts/slideLayout95.xml" ContentType="application/vnd.openxmlformats-officedocument.presentationml.slideLayout+xml"/>
  <Override PartName="/ppt/theme/theme30.xml" ContentType="application/vnd.openxmlformats-officedocument.theme+xml"/>
  <Override PartName="/ppt/slideLayouts/slideLayout96.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theme/theme32.xml" ContentType="application/vnd.openxmlformats-officedocument.theme+xml"/>
  <Override PartName="/ppt/slideLayouts/slideLayout98.xml" ContentType="application/vnd.openxmlformats-officedocument.presentationml.slideLayout+xml"/>
  <Override PartName="/ppt/theme/theme33.xml" ContentType="application/vnd.openxmlformats-officedocument.theme+xml"/>
  <Override PartName="/ppt/slideLayouts/slideLayout99.xml" ContentType="application/vnd.openxmlformats-officedocument.presentationml.slideLayout+xml"/>
  <Override PartName="/ppt/theme/theme34.xml" ContentType="application/vnd.openxmlformats-officedocument.theme+xml"/>
  <Override PartName="/ppt/slideLayouts/slideLayout100.xml" ContentType="application/vnd.openxmlformats-officedocument.presentationml.slideLayout+xml"/>
  <Override PartName="/ppt/theme/theme35.xml" ContentType="application/vnd.openxmlformats-officedocument.theme+xml"/>
  <Override PartName="/ppt/slideLayouts/slideLayout101.xml" ContentType="application/vnd.openxmlformats-officedocument.presentationml.slideLayout+xml"/>
  <Override PartName="/ppt/theme/theme36.xml" ContentType="application/vnd.openxmlformats-officedocument.theme+xml"/>
  <Override PartName="/ppt/slideLayouts/slideLayout102.xml" ContentType="application/vnd.openxmlformats-officedocument.presentationml.slideLayout+xml"/>
  <Override PartName="/ppt/theme/theme37.xml" ContentType="application/vnd.openxmlformats-officedocument.theme+xml"/>
  <Override PartName="/ppt/slideLayouts/slideLayout103.xml" ContentType="application/vnd.openxmlformats-officedocument.presentationml.slideLayout+xml"/>
  <Override PartName="/ppt/theme/theme38.xml" ContentType="application/vnd.openxmlformats-officedocument.theme+xml"/>
  <Override PartName="/ppt/slideLayouts/slideLayout104.xml" ContentType="application/vnd.openxmlformats-officedocument.presentationml.slideLayout+xml"/>
  <Override PartName="/ppt/theme/theme39.xml" ContentType="application/vnd.openxmlformats-officedocument.theme+xml"/>
  <Override PartName="/ppt/slideLayouts/slideLayout105.xml" ContentType="application/vnd.openxmlformats-officedocument.presentationml.slideLayout+xml"/>
  <Override PartName="/ppt/theme/theme40.xml" ContentType="application/vnd.openxmlformats-officedocument.theme+xml"/>
  <Override PartName="/ppt/slideLayouts/slideLayout106.xml" ContentType="application/vnd.openxmlformats-officedocument.presentationml.slideLayout+xml"/>
  <Override PartName="/ppt/theme/theme41.xml" ContentType="application/vnd.openxmlformats-officedocument.theme+xml"/>
  <Override PartName="/ppt/slideLayouts/slideLayout107.xml" ContentType="application/vnd.openxmlformats-officedocument.presentationml.slideLayout+xml"/>
  <Override PartName="/ppt/theme/theme42.xml" ContentType="application/vnd.openxmlformats-officedocument.theme+xml"/>
  <Override PartName="/ppt/slideLayouts/slideLayout108.xml" ContentType="application/vnd.openxmlformats-officedocument.presentationml.slideLayout+xml"/>
  <Override PartName="/ppt/theme/theme43.xml" ContentType="application/vnd.openxmlformats-officedocument.theme+xml"/>
  <Override PartName="/ppt/slideLayouts/slideLayout109.xml" ContentType="application/vnd.openxmlformats-officedocument.presentationml.slideLayout+xml"/>
  <Override PartName="/ppt/theme/theme44.xml" ContentType="application/vnd.openxmlformats-officedocument.theme+xml"/>
  <Override PartName="/ppt/slideLayouts/slideLayout110.xml" ContentType="application/vnd.openxmlformats-officedocument.presentationml.slideLayout+xml"/>
  <Override PartName="/ppt/theme/theme45.xml" ContentType="application/vnd.openxmlformats-officedocument.theme+xml"/>
  <Override PartName="/ppt/slideLayouts/slideLayout111.xml" ContentType="application/vnd.openxmlformats-officedocument.presentationml.slideLayout+xml"/>
  <Override PartName="/ppt/theme/theme46.xml" ContentType="application/vnd.openxmlformats-officedocument.theme+xml"/>
  <Override PartName="/ppt/slideLayouts/slideLayout112.xml" ContentType="application/vnd.openxmlformats-officedocument.presentationml.slideLayout+xml"/>
  <Override PartName="/ppt/theme/theme47.xml" ContentType="application/vnd.openxmlformats-officedocument.theme+xml"/>
  <Override PartName="/ppt/slideLayouts/slideLayout113.xml" ContentType="application/vnd.openxmlformats-officedocument.presentationml.slideLayout+xml"/>
  <Override PartName="/ppt/theme/theme48.xml" ContentType="application/vnd.openxmlformats-officedocument.theme+xml"/>
  <Override PartName="/ppt/slideLayouts/slideLayout114.xml" ContentType="application/vnd.openxmlformats-officedocument.presentationml.slideLayout+xml"/>
  <Override PartName="/ppt/theme/theme49.xml" ContentType="application/vnd.openxmlformats-officedocument.theme+xml"/>
  <Override PartName="/ppt/slideLayouts/slideLayout115.xml" ContentType="application/vnd.openxmlformats-officedocument.presentationml.slideLayout+xml"/>
  <Override PartName="/ppt/theme/theme50.xml" ContentType="application/vnd.openxmlformats-officedocument.theme+xml"/>
  <Override PartName="/ppt/slideLayouts/slideLayout116.xml" ContentType="application/vnd.openxmlformats-officedocument.presentationml.slideLayout+xml"/>
  <Override PartName="/ppt/theme/theme51.xml" ContentType="application/vnd.openxmlformats-officedocument.theme+xml"/>
  <Override PartName="/ppt/slideLayouts/slideLayout117.xml" ContentType="application/vnd.openxmlformats-officedocument.presentationml.slideLayout+xml"/>
  <Override PartName="/ppt/theme/theme52.xml" ContentType="application/vnd.openxmlformats-officedocument.theme+xml"/>
  <Override PartName="/ppt/slideLayouts/slideLayout118.xml" ContentType="application/vnd.openxmlformats-officedocument.presentationml.slideLayout+xml"/>
  <Override PartName="/ppt/theme/theme53.xml" ContentType="application/vnd.openxmlformats-officedocument.theme+xml"/>
  <Override PartName="/ppt/slideLayouts/slideLayout119.xml" ContentType="application/vnd.openxmlformats-officedocument.presentationml.slideLayout+xml"/>
  <Override PartName="/ppt/theme/theme54.xml" ContentType="application/vnd.openxmlformats-officedocument.theme+xml"/>
  <Override PartName="/ppt/slideLayouts/slideLayout120.xml" ContentType="application/vnd.openxmlformats-officedocument.presentationml.slideLayout+xml"/>
  <Override PartName="/ppt/theme/theme55.xml" ContentType="application/vnd.openxmlformats-officedocument.theme+xml"/>
  <Override PartName="/ppt/slideLayouts/slideLayout121.xml" ContentType="application/vnd.openxmlformats-officedocument.presentationml.slideLayout+xml"/>
  <Override PartName="/ppt/theme/theme56.xml" ContentType="application/vnd.openxmlformats-officedocument.theme+xml"/>
  <Override PartName="/ppt/slideLayouts/slideLayout122.xml" ContentType="application/vnd.openxmlformats-officedocument.presentationml.slideLayout+xml"/>
  <Override PartName="/ppt/theme/theme57.xml" ContentType="application/vnd.openxmlformats-officedocument.theme+xml"/>
  <Override PartName="/ppt/slideLayouts/slideLayout123.xml" ContentType="application/vnd.openxmlformats-officedocument.presentationml.slideLayout+xml"/>
  <Override PartName="/ppt/theme/theme58.xml" ContentType="application/vnd.openxmlformats-officedocument.theme+xml"/>
  <Override PartName="/ppt/slideLayouts/slideLayout124.xml" ContentType="application/vnd.openxmlformats-officedocument.presentationml.slideLayout+xml"/>
  <Override PartName="/ppt/theme/theme59.xml" ContentType="application/vnd.openxmlformats-officedocument.theme+xml"/>
  <Override PartName="/ppt/slideLayouts/slideLayout125.xml" ContentType="application/vnd.openxmlformats-officedocument.presentationml.slideLayout+xml"/>
  <Override PartName="/ppt/theme/theme60.xml" ContentType="application/vnd.openxmlformats-officedocument.theme+xml"/>
  <Override PartName="/ppt/slideLayouts/slideLayout126.xml" ContentType="application/vnd.openxmlformats-officedocument.presentationml.slideLayout+xml"/>
  <Override PartName="/ppt/theme/theme61.xml" ContentType="application/vnd.openxmlformats-officedocument.theme+xml"/>
  <Override PartName="/ppt/slideLayouts/slideLayout127.xml" ContentType="application/vnd.openxmlformats-officedocument.presentationml.slideLayout+xml"/>
  <Override PartName="/ppt/theme/theme62.xml" ContentType="application/vnd.openxmlformats-officedocument.theme+xml"/>
  <Override PartName="/ppt/slideLayouts/slideLayout128.xml" ContentType="application/vnd.openxmlformats-officedocument.presentationml.slideLayout+xml"/>
  <Override PartName="/ppt/theme/theme63.xml" ContentType="application/vnd.openxmlformats-officedocument.theme+xml"/>
  <Override PartName="/ppt/slideLayouts/slideLayout129.xml" ContentType="application/vnd.openxmlformats-officedocument.presentationml.slideLayout+xml"/>
  <Override PartName="/ppt/theme/theme64.xml" ContentType="application/vnd.openxmlformats-officedocument.theme+xml"/>
  <Override PartName="/ppt/slideLayouts/slideLayout130.xml" ContentType="application/vnd.openxmlformats-officedocument.presentationml.slideLayout+xml"/>
  <Override PartName="/ppt/theme/theme65.xml" ContentType="application/vnd.openxmlformats-officedocument.theme+xml"/>
  <Override PartName="/ppt/slideLayouts/slideLayout131.xml" ContentType="application/vnd.openxmlformats-officedocument.presentationml.slideLayout+xml"/>
  <Override PartName="/ppt/theme/theme66.xml" ContentType="application/vnd.openxmlformats-officedocument.theme+xml"/>
  <Override PartName="/ppt/slideLayouts/slideLayout132.xml" ContentType="application/vnd.openxmlformats-officedocument.presentationml.slideLayout+xml"/>
  <Override PartName="/ppt/theme/theme67.xml" ContentType="application/vnd.openxmlformats-officedocument.theme+xml"/>
  <Override PartName="/ppt/slideLayouts/slideLayout133.xml" ContentType="application/vnd.openxmlformats-officedocument.presentationml.slideLayout+xml"/>
  <Override PartName="/ppt/theme/theme68.xml" ContentType="application/vnd.openxmlformats-officedocument.theme+xml"/>
  <Override PartName="/ppt/slideLayouts/slideLayout134.xml" ContentType="application/vnd.openxmlformats-officedocument.presentationml.slideLayout+xml"/>
  <Override PartName="/ppt/theme/theme69.xml" ContentType="application/vnd.openxmlformats-officedocument.theme+xml"/>
  <Override PartName="/ppt/slideLayouts/slideLayout135.xml" ContentType="application/vnd.openxmlformats-officedocument.presentationml.slideLayout+xml"/>
  <Override PartName="/ppt/theme/theme70.xml" ContentType="application/vnd.openxmlformats-officedocument.theme+xml"/>
  <Override PartName="/ppt/slideLayouts/slideLayout136.xml" ContentType="application/vnd.openxmlformats-officedocument.presentationml.slideLayout+xml"/>
  <Override PartName="/ppt/theme/theme71.xml" ContentType="application/vnd.openxmlformats-officedocument.theme+xml"/>
  <Override PartName="/ppt/slideLayouts/slideLayout137.xml" ContentType="application/vnd.openxmlformats-officedocument.presentationml.slideLayout+xml"/>
  <Override PartName="/ppt/theme/theme72.xml" ContentType="application/vnd.openxmlformats-officedocument.theme+xml"/>
  <Override PartName="/ppt/slideLayouts/slideLayout138.xml" ContentType="application/vnd.openxmlformats-officedocument.presentationml.slideLayout+xml"/>
  <Override PartName="/ppt/theme/theme73.xml" ContentType="application/vnd.openxmlformats-officedocument.theme+xml"/>
  <Override PartName="/ppt/slideLayouts/slideLayout139.xml" ContentType="application/vnd.openxmlformats-officedocument.presentationml.slideLayout+xml"/>
  <Override PartName="/ppt/theme/theme74.xml" ContentType="application/vnd.openxmlformats-officedocument.theme+xml"/>
  <Override PartName="/ppt/slideLayouts/slideLayout140.xml" ContentType="application/vnd.openxmlformats-officedocument.presentationml.slideLayout+xml"/>
  <Override PartName="/ppt/theme/theme75.xml" ContentType="application/vnd.openxmlformats-officedocument.theme+xml"/>
  <Override PartName="/ppt/slideLayouts/slideLayout141.xml" ContentType="application/vnd.openxmlformats-officedocument.presentationml.slideLayout+xml"/>
  <Override PartName="/ppt/theme/theme76.xml" ContentType="application/vnd.openxmlformats-officedocument.theme+xml"/>
  <Override PartName="/ppt/slideLayouts/slideLayout142.xml" ContentType="application/vnd.openxmlformats-officedocument.presentationml.slideLayout+xml"/>
  <Override PartName="/ppt/theme/theme77.xml" ContentType="application/vnd.openxmlformats-officedocument.theme+xml"/>
  <Override PartName="/ppt/slideLayouts/slideLayout143.xml" ContentType="application/vnd.openxmlformats-officedocument.presentationml.slideLayout+xml"/>
  <Override PartName="/ppt/theme/theme78.xml" ContentType="application/vnd.openxmlformats-officedocument.theme+xml"/>
  <Override PartName="/ppt/slideLayouts/slideLayout144.xml" ContentType="application/vnd.openxmlformats-officedocument.presentationml.slideLayout+xml"/>
  <Override PartName="/ppt/theme/theme79.xml" ContentType="application/vnd.openxmlformats-officedocument.theme+xml"/>
  <Override PartName="/ppt/slideLayouts/slideLayout145.xml" ContentType="application/vnd.openxmlformats-officedocument.presentationml.slideLayout+xml"/>
  <Override PartName="/ppt/theme/theme80.xml" ContentType="application/vnd.openxmlformats-officedocument.theme+xml"/>
  <Override PartName="/ppt/slideLayouts/slideLayout146.xml" ContentType="application/vnd.openxmlformats-officedocument.presentationml.slideLayout+xml"/>
  <Override PartName="/ppt/theme/theme81.xml" ContentType="application/vnd.openxmlformats-officedocument.theme+xml"/>
  <Override PartName="/ppt/slideLayouts/slideLayout147.xml" ContentType="application/vnd.openxmlformats-officedocument.presentationml.slideLayout+xml"/>
  <Override PartName="/ppt/theme/theme82.xml" ContentType="application/vnd.openxmlformats-officedocument.theme+xml"/>
  <Override PartName="/ppt/slideLayouts/slideLayout148.xml" ContentType="application/vnd.openxmlformats-officedocument.presentationml.slideLayout+xml"/>
  <Override PartName="/ppt/theme/theme83.xml" ContentType="application/vnd.openxmlformats-officedocument.theme+xml"/>
  <Override PartName="/ppt/slideLayouts/slideLayout149.xml" ContentType="application/vnd.openxmlformats-officedocument.presentationml.slideLayout+xml"/>
  <Override PartName="/ppt/theme/theme84.xml" ContentType="application/vnd.openxmlformats-officedocument.theme+xml"/>
  <Override PartName="/ppt/slideLayouts/slideLayout150.xml" ContentType="application/vnd.openxmlformats-officedocument.presentationml.slideLayout+xml"/>
  <Override PartName="/ppt/theme/theme85.xml" ContentType="application/vnd.openxmlformats-officedocument.theme+xml"/>
  <Override PartName="/ppt/slideLayouts/slideLayout151.xml" ContentType="application/vnd.openxmlformats-officedocument.presentationml.slideLayout+xml"/>
  <Override PartName="/ppt/theme/theme86.xml" ContentType="application/vnd.openxmlformats-officedocument.theme+xml"/>
  <Override PartName="/ppt/slideLayouts/slideLayout152.xml" ContentType="application/vnd.openxmlformats-officedocument.presentationml.slideLayout+xml"/>
  <Override PartName="/ppt/theme/theme87.xml" ContentType="application/vnd.openxmlformats-officedocument.theme+xml"/>
  <Override PartName="/ppt/slideLayouts/slideLayout153.xml" ContentType="application/vnd.openxmlformats-officedocument.presentationml.slideLayout+xml"/>
  <Override PartName="/ppt/theme/theme88.xml" ContentType="application/vnd.openxmlformats-officedocument.theme+xml"/>
  <Override PartName="/ppt/slideLayouts/slideLayout154.xml" ContentType="application/vnd.openxmlformats-officedocument.presentationml.slideLayout+xml"/>
  <Override PartName="/ppt/theme/theme89.xml" ContentType="application/vnd.openxmlformats-officedocument.theme+xml"/>
  <Override PartName="/ppt/slideLayouts/slideLayout155.xml" ContentType="application/vnd.openxmlformats-officedocument.presentationml.slideLayout+xml"/>
  <Override PartName="/ppt/theme/theme90.xml" ContentType="application/vnd.openxmlformats-officedocument.theme+xml"/>
  <Override PartName="/ppt/slideLayouts/slideLayout156.xml" ContentType="application/vnd.openxmlformats-officedocument.presentationml.slideLayout+xml"/>
  <Override PartName="/ppt/theme/theme91.xml" ContentType="application/vnd.openxmlformats-officedocument.theme+xml"/>
  <Override PartName="/ppt/slideLayouts/slideLayout157.xml" ContentType="application/vnd.openxmlformats-officedocument.presentationml.slideLayout+xml"/>
  <Override PartName="/ppt/theme/theme92.xml" ContentType="application/vnd.openxmlformats-officedocument.theme+xml"/>
  <Override PartName="/ppt/slideLayouts/slideLayout158.xml" ContentType="application/vnd.openxmlformats-officedocument.presentationml.slideLayout+xml"/>
  <Override PartName="/ppt/theme/theme93.xml" ContentType="application/vnd.openxmlformats-officedocument.theme+xml"/>
  <Override PartName="/ppt/slideLayouts/slideLayout159.xml" ContentType="application/vnd.openxmlformats-officedocument.presentationml.slideLayout+xml"/>
  <Override PartName="/ppt/theme/theme94.xml" ContentType="application/vnd.openxmlformats-officedocument.theme+xml"/>
  <Override PartName="/ppt/slideLayouts/slideLayout160.xml" ContentType="application/vnd.openxmlformats-officedocument.presentationml.slideLayout+xml"/>
  <Override PartName="/ppt/theme/theme95.xml" ContentType="application/vnd.openxmlformats-officedocument.theme+xml"/>
  <Override PartName="/ppt/slideLayouts/slideLayout161.xml" ContentType="application/vnd.openxmlformats-officedocument.presentationml.slideLayout+xml"/>
  <Override PartName="/ppt/theme/theme96.xml" ContentType="application/vnd.openxmlformats-officedocument.theme+xml"/>
  <Override PartName="/ppt/slideLayouts/slideLayout162.xml" ContentType="application/vnd.openxmlformats-officedocument.presentationml.slideLayout+xml"/>
  <Override PartName="/ppt/theme/theme97.xml" ContentType="application/vnd.openxmlformats-officedocument.theme+xml"/>
  <Override PartName="/ppt/slideLayouts/slideLayout163.xml" ContentType="application/vnd.openxmlformats-officedocument.presentationml.slideLayout+xml"/>
  <Override PartName="/ppt/theme/theme98.xml" ContentType="application/vnd.openxmlformats-officedocument.theme+xml"/>
  <Override PartName="/ppt/slideLayouts/slideLayout164.xml" ContentType="application/vnd.openxmlformats-officedocument.presentationml.slideLayout+xml"/>
  <Override PartName="/ppt/theme/theme99.xml" ContentType="application/vnd.openxmlformats-officedocument.theme+xml"/>
  <Override PartName="/ppt/slideLayouts/slideLayout165.xml" ContentType="application/vnd.openxmlformats-officedocument.presentationml.slideLayout+xml"/>
  <Override PartName="/ppt/theme/theme100.xml" ContentType="application/vnd.openxmlformats-officedocument.theme+xml"/>
  <Override PartName="/ppt/slideLayouts/slideLayout166.xml" ContentType="application/vnd.openxmlformats-officedocument.presentationml.slideLayout+xml"/>
  <Override PartName="/ppt/theme/theme101.xml" ContentType="application/vnd.openxmlformats-officedocument.theme+xml"/>
  <Override PartName="/ppt/slideLayouts/slideLayout167.xml" ContentType="application/vnd.openxmlformats-officedocument.presentationml.slideLayout+xml"/>
  <Override PartName="/ppt/theme/theme102.xml" ContentType="application/vnd.openxmlformats-officedocument.theme+xml"/>
  <Override PartName="/ppt/slideLayouts/slideLayout168.xml" ContentType="application/vnd.openxmlformats-officedocument.presentationml.slideLayout+xml"/>
  <Override PartName="/ppt/theme/theme103.xml" ContentType="application/vnd.openxmlformats-officedocument.theme+xml"/>
  <Override PartName="/ppt/slideLayouts/slideLayout169.xml" ContentType="application/vnd.openxmlformats-officedocument.presentationml.slideLayout+xml"/>
  <Override PartName="/ppt/theme/theme104.xml" ContentType="application/vnd.openxmlformats-officedocument.theme+xml"/>
  <Override PartName="/ppt/slideLayouts/slideLayout170.xml" ContentType="application/vnd.openxmlformats-officedocument.presentationml.slideLayout+xml"/>
  <Override PartName="/ppt/theme/theme105.xml" ContentType="application/vnd.openxmlformats-officedocument.theme+xml"/>
  <Override PartName="/ppt/slideLayouts/slideLayout171.xml" ContentType="application/vnd.openxmlformats-officedocument.presentationml.slideLayout+xml"/>
  <Override PartName="/ppt/theme/theme106.xml" ContentType="application/vnd.openxmlformats-officedocument.theme+xml"/>
  <Override PartName="/ppt/slideLayouts/slideLayout172.xml" ContentType="application/vnd.openxmlformats-officedocument.presentationml.slideLayout+xml"/>
  <Override PartName="/ppt/theme/theme107.xml" ContentType="application/vnd.openxmlformats-officedocument.theme+xml"/>
  <Override PartName="/ppt/slideLayouts/slideLayout173.xml" ContentType="application/vnd.openxmlformats-officedocument.presentationml.slideLayout+xml"/>
  <Override PartName="/ppt/theme/theme108.xml" ContentType="application/vnd.openxmlformats-officedocument.theme+xml"/>
  <Override PartName="/ppt/slideLayouts/slideLayout174.xml" ContentType="application/vnd.openxmlformats-officedocument.presentationml.slideLayout+xml"/>
  <Override PartName="/ppt/theme/theme109.xml" ContentType="application/vnd.openxmlformats-officedocument.theme+xml"/>
  <Override PartName="/ppt/slideLayouts/slideLayout175.xml" ContentType="application/vnd.openxmlformats-officedocument.presentationml.slideLayout+xml"/>
  <Override PartName="/ppt/theme/theme110.xml" ContentType="application/vnd.openxmlformats-officedocument.theme+xml"/>
  <Override PartName="/ppt/slideLayouts/slideLayout176.xml" ContentType="application/vnd.openxmlformats-officedocument.presentationml.slideLayout+xml"/>
  <Override PartName="/ppt/theme/theme111.xml" ContentType="application/vnd.openxmlformats-officedocument.theme+xml"/>
  <Override PartName="/ppt/slideLayouts/slideLayout177.xml" ContentType="application/vnd.openxmlformats-officedocument.presentationml.slideLayout+xml"/>
  <Override PartName="/ppt/theme/theme112.xml" ContentType="application/vnd.openxmlformats-officedocument.theme+xml"/>
  <Override PartName="/ppt/slideLayouts/slideLayout178.xml" ContentType="application/vnd.openxmlformats-officedocument.presentationml.slideLayout+xml"/>
  <Override PartName="/ppt/theme/theme113.xml" ContentType="application/vnd.openxmlformats-officedocument.theme+xml"/>
  <Override PartName="/ppt/slideLayouts/slideLayout179.xml" ContentType="application/vnd.openxmlformats-officedocument.presentationml.slideLayout+xml"/>
  <Override PartName="/ppt/theme/theme114.xml" ContentType="application/vnd.openxmlformats-officedocument.theme+xml"/>
  <Override PartName="/ppt/slideLayouts/slideLayout180.xml" ContentType="application/vnd.openxmlformats-officedocument.presentationml.slideLayout+xml"/>
  <Override PartName="/ppt/theme/theme115.xml" ContentType="application/vnd.openxmlformats-officedocument.theme+xml"/>
  <Override PartName="/ppt/slideLayouts/slideLayout181.xml" ContentType="application/vnd.openxmlformats-officedocument.presentationml.slideLayout+xml"/>
  <Override PartName="/ppt/theme/theme116.xml" ContentType="application/vnd.openxmlformats-officedocument.theme+xml"/>
  <Override PartName="/ppt/slideLayouts/slideLayout182.xml" ContentType="application/vnd.openxmlformats-officedocument.presentationml.slideLayout+xml"/>
  <Override PartName="/ppt/theme/theme117.xml" ContentType="application/vnd.openxmlformats-officedocument.theme+xml"/>
  <Override PartName="/ppt/slideLayouts/slideLayout183.xml" ContentType="application/vnd.openxmlformats-officedocument.presentationml.slideLayout+xml"/>
  <Override PartName="/ppt/theme/theme118.xml" ContentType="application/vnd.openxmlformats-officedocument.theme+xml"/>
  <Override PartName="/ppt/slideLayouts/slideLayout184.xml" ContentType="application/vnd.openxmlformats-officedocument.presentationml.slideLayout+xml"/>
  <Override PartName="/ppt/theme/theme119.xml" ContentType="application/vnd.openxmlformats-officedocument.theme+xml"/>
  <Override PartName="/ppt/slideLayouts/slideLayout185.xml" ContentType="application/vnd.openxmlformats-officedocument.presentationml.slideLayout+xml"/>
  <Override PartName="/ppt/theme/theme120.xml" ContentType="application/vnd.openxmlformats-officedocument.theme+xml"/>
  <Override PartName="/ppt/slideLayouts/slideLayout186.xml" ContentType="application/vnd.openxmlformats-officedocument.presentationml.slideLayout+xml"/>
  <Override PartName="/ppt/theme/theme121.xml" ContentType="application/vnd.openxmlformats-officedocument.theme+xml"/>
  <Override PartName="/ppt/slideLayouts/slideLayout187.xml" ContentType="application/vnd.openxmlformats-officedocument.presentationml.slideLayout+xml"/>
  <Override PartName="/ppt/theme/theme122.xml" ContentType="application/vnd.openxmlformats-officedocument.theme+xml"/>
  <Override PartName="/ppt/slideLayouts/slideLayout188.xml" ContentType="application/vnd.openxmlformats-officedocument.presentationml.slideLayout+xml"/>
  <Override PartName="/ppt/theme/theme123.xml" ContentType="application/vnd.openxmlformats-officedocument.theme+xml"/>
  <Override PartName="/ppt/slideLayouts/slideLayout189.xml" ContentType="application/vnd.openxmlformats-officedocument.presentationml.slideLayout+xml"/>
  <Override PartName="/ppt/theme/theme124.xml" ContentType="application/vnd.openxmlformats-officedocument.theme+xml"/>
  <Override PartName="/ppt/slideLayouts/slideLayout190.xml" ContentType="application/vnd.openxmlformats-officedocument.presentationml.slideLayout+xml"/>
  <Override PartName="/ppt/theme/theme125.xml" ContentType="application/vnd.openxmlformats-officedocument.theme+xml"/>
  <Override PartName="/ppt/slideLayouts/slideLayout191.xml" ContentType="application/vnd.openxmlformats-officedocument.presentationml.slideLayout+xml"/>
  <Override PartName="/ppt/theme/theme126.xml" ContentType="application/vnd.openxmlformats-officedocument.theme+xml"/>
  <Override PartName="/ppt/slideLayouts/slideLayout192.xml" ContentType="application/vnd.openxmlformats-officedocument.presentationml.slideLayout+xml"/>
  <Override PartName="/ppt/theme/theme127.xml" ContentType="application/vnd.openxmlformats-officedocument.theme+xml"/>
  <Override PartName="/ppt/slideLayouts/slideLayout193.xml" ContentType="application/vnd.openxmlformats-officedocument.presentationml.slideLayout+xml"/>
  <Override PartName="/ppt/theme/theme128.xml" ContentType="application/vnd.openxmlformats-officedocument.theme+xml"/>
  <Override PartName="/ppt/slideLayouts/slideLayout194.xml" ContentType="application/vnd.openxmlformats-officedocument.presentationml.slideLayout+xml"/>
  <Override PartName="/ppt/theme/theme129.xml" ContentType="application/vnd.openxmlformats-officedocument.theme+xml"/>
  <Override PartName="/ppt/slideLayouts/slideLayout195.xml" ContentType="application/vnd.openxmlformats-officedocument.presentationml.slideLayout+xml"/>
  <Override PartName="/ppt/theme/theme130.xml" ContentType="application/vnd.openxmlformats-officedocument.theme+xml"/>
  <Override PartName="/ppt/slideLayouts/slideLayout196.xml" ContentType="application/vnd.openxmlformats-officedocument.presentationml.slideLayout+xml"/>
  <Override PartName="/ppt/theme/theme131.xml" ContentType="application/vnd.openxmlformats-officedocument.theme+xml"/>
  <Override PartName="/ppt/slideLayouts/slideLayout197.xml" ContentType="application/vnd.openxmlformats-officedocument.presentationml.slideLayout+xml"/>
  <Override PartName="/ppt/theme/theme132.xml" ContentType="application/vnd.openxmlformats-officedocument.theme+xml"/>
  <Override PartName="/ppt/slideLayouts/slideLayout198.xml" ContentType="application/vnd.openxmlformats-officedocument.presentationml.slideLayout+xml"/>
  <Override PartName="/ppt/theme/theme133.xml" ContentType="application/vnd.openxmlformats-officedocument.theme+xml"/>
  <Override PartName="/ppt/slideLayouts/slideLayout199.xml" ContentType="application/vnd.openxmlformats-officedocument.presentationml.slideLayout+xml"/>
  <Override PartName="/ppt/theme/theme134.xml" ContentType="application/vnd.openxmlformats-officedocument.theme+xml"/>
  <Override PartName="/ppt/slideLayouts/slideLayout200.xml" ContentType="application/vnd.openxmlformats-officedocument.presentationml.slideLayout+xml"/>
  <Override PartName="/ppt/theme/theme135.xml" ContentType="application/vnd.openxmlformats-officedocument.theme+xml"/>
  <Override PartName="/ppt/slideLayouts/slideLayout201.xml" ContentType="application/vnd.openxmlformats-officedocument.presentationml.slideLayout+xml"/>
  <Override PartName="/ppt/theme/theme136.xml" ContentType="application/vnd.openxmlformats-officedocument.theme+xml"/>
  <Override PartName="/ppt/slideLayouts/slideLayout202.xml" ContentType="application/vnd.openxmlformats-officedocument.presentationml.slideLayout+xml"/>
  <Override PartName="/ppt/theme/theme137.xml" ContentType="application/vnd.openxmlformats-officedocument.theme+xml"/>
  <Override PartName="/ppt/slideLayouts/slideLayout203.xml" ContentType="application/vnd.openxmlformats-officedocument.presentationml.slideLayout+xml"/>
  <Override PartName="/ppt/theme/theme138.xml" ContentType="application/vnd.openxmlformats-officedocument.theme+xml"/>
  <Override PartName="/ppt/slideLayouts/slideLayout204.xml" ContentType="application/vnd.openxmlformats-officedocument.presentationml.slideLayout+xml"/>
  <Override PartName="/ppt/theme/theme139.xml" ContentType="application/vnd.openxmlformats-officedocument.theme+xml"/>
  <Override PartName="/ppt/slideLayouts/slideLayout205.xml" ContentType="application/vnd.openxmlformats-officedocument.presentationml.slideLayout+xml"/>
  <Override PartName="/ppt/theme/theme140.xml" ContentType="application/vnd.openxmlformats-officedocument.theme+xml"/>
  <Override PartName="/ppt/slideLayouts/slideLayout206.xml" ContentType="application/vnd.openxmlformats-officedocument.presentationml.slideLayout+xml"/>
  <Override PartName="/ppt/theme/theme141.xml" ContentType="application/vnd.openxmlformats-officedocument.theme+xml"/>
  <Override PartName="/ppt/slideLayouts/slideLayout207.xml" ContentType="application/vnd.openxmlformats-officedocument.presentationml.slideLayout+xml"/>
  <Override PartName="/ppt/theme/theme142.xml" ContentType="application/vnd.openxmlformats-officedocument.theme+xml"/>
  <Override PartName="/ppt/slideLayouts/slideLayout208.xml" ContentType="application/vnd.openxmlformats-officedocument.presentationml.slideLayout+xml"/>
  <Override PartName="/ppt/theme/theme143.xml" ContentType="application/vnd.openxmlformats-officedocument.theme+xml"/>
  <Override PartName="/ppt/slideLayouts/slideLayout209.xml" ContentType="application/vnd.openxmlformats-officedocument.presentationml.slideLayout+xml"/>
  <Override PartName="/ppt/theme/theme144.xml" ContentType="application/vnd.openxmlformats-officedocument.theme+xml"/>
  <Override PartName="/ppt/slideLayouts/slideLayout210.xml" ContentType="application/vnd.openxmlformats-officedocument.presentationml.slideLayout+xml"/>
  <Override PartName="/ppt/theme/theme145.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46.xml" ContentType="application/vnd.openxmlformats-officedocument.theme+xml"/>
  <Override PartName="/ppt/slideLayouts/slideLayout214.xml" ContentType="application/vnd.openxmlformats-officedocument.presentationml.slideLayout+xml"/>
  <Override PartName="/ppt/theme/theme147.xml" ContentType="application/vnd.openxmlformats-officedocument.theme+xml"/>
  <Override PartName="/ppt/slideLayouts/slideLayout215.xml" ContentType="application/vnd.openxmlformats-officedocument.presentationml.slideLayout+xml"/>
  <Override PartName="/ppt/theme/theme148.xml" ContentType="application/vnd.openxmlformats-officedocument.theme+xml"/>
  <Override PartName="/ppt/slideLayouts/slideLayout216.xml" ContentType="application/vnd.openxmlformats-officedocument.presentationml.slideLayout+xml"/>
  <Override PartName="/ppt/theme/theme149.xml" ContentType="application/vnd.openxmlformats-officedocument.theme+xml"/>
  <Override PartName="/ppt/slideLayouts/slideLayout217.xml" ContentType="application/vnd.openxmlformats-officedocument.presentationml.slideLayout+xml"/>
  <Override PartName="/ppt/theme/theme150.xml" ContentType="application/vnd.openxmlformats-officedocument.theme+xml"/>
  <Override PartName="/ppt/slideLayouts/slideLayout218.xml" ContentType="application/vnd.openxmlformats-officedocument.presentationml.slideLayout+xml"/>
  <Override PartName="/ppt/theme/theme151.xml" ContentType="application/vnd.openxmlformats-officedocument.theme+xml"/>
  <Override PartName="/ppt/slideLayouts/slideLayout219.xml" ContentType="application/vnd.openxmlformats-officedocument.presentationml.slideLayout+xml"/>
  <Override PartName="/ppt/theme/theme152.xml" ContentType="application/vnd.openxmlformats-officedocument.theme+xml"/>
  <Override PartName="/ppt/slideLayouts/slideLayout220.xml" ContentType="application/vnd.openxmlformats-officedocument.presentationml.slideLayout+xml"/>
  <Override PartName="/ppt/theme/theme153.xml" ContentType="application/vnd.openxmlformats-officedocument.theme+xml"/>
  <Override PartName="/ppt/slideLayouts/slideLayout221.xml" ContentType="application/vnd.openxmlformats-officedocument.presentationml.slideLayout+xml"/>
  <Override PartName="/ppt/theme/theme154.xml" ContentType="application/vnd.openxmlformats-officedocument.theme+xml"/>
  <Override PartName="/ppt/slideLayouts/slideLayout222.xml" ContentType="application/vnd.openxmlformats-officedocument.presentationml.slideLayout+xml"/>
  <Override PartName="/ppt/theme/theme155.xml" ContentType="application/vnd.openxmlformats-officedocument.theme+xml"/>
  <Override PartName="/ppt/slideLayouts/slideLayout223.xml" ContentType="application/vnd.openxmlformats-officedocument.presentationml.slideLayout+xml"/>
  <Override PartName="/ppt/theme/theme156.xml" ContentType="application/vnd.openxmlformats-officedocument.theme+xml"/>
  <Override PartName="/ppt/slideLayouts/slideLayout224.xml" ContentType="application/vnd.openxmlformats-officedocument.presentationml.slideLayout+xml"/>
  <Override PartName="/ppt/theme/theme157.xml" ContentType="application/vnd.openxmlformats-officedocument.theme+xml"/>
  <Override PartName="/ppt/slideLayouts/slideLayout225.xml" ContentType="application/vnd.openxmlformats-officedocument.presentationml.slideLayout+xml"/>
  <Override PartName="/ppt/theme/theme158.xml" ContentType="application/vnd.openxmlformats-officedocument.theme+xml"/>
  <Override PartName="/ppt/slideLayouts/slideLayout226.xml" ContentType="application/vnd.openxmlformats-officedocument.presentationml.slideLayout+xml"/>
  <Override PartName="/ppt/theme/theme159.xml" ContentType="application/vnd.openxmlformats-officedocument.theme+xml"/>
  <Override PartName="/ppt/slideLayouts/slideLayout227.xml" ContentType="application/vnd.openxmlformats-officedocument.presentationml.slideLayout+xml"/>
  <Override PartName="/ppt/theme/theme160.xml" ContentType="application/vnd.openxmlformats-officedocument.theme+xml"/>
  <Override PartName="/ppt/slideLayouts/slideLayout228.xml" ContentType="application/vnd.openxmlformats-officedocument.presentationml.slideLayout+xml"/>
  <Override PartName="/ppt/theme/theme161.xml" ContentType="application/vnd.openxmlformats-officedocument.theme+xml"/>
  <Override PartName="/ppt/slideLayouts/slideLayout229.xml" ContentType="application/vnd.openxmlformats-officedocument.presentationml.slideLayout+xml"/>
  <Override PartName="/ppt/theme/theme162.xml" ContentType="application/vnd.openxmlformats-officedocument.theme+xml"/>
  <Override PartName="/ppt/slideLayouts/slideLayout230.xml" ContentType="application/vnd.openxmlformats-officedocument.presentationml.slideLayout+xml"/>
  <Override PartName="/ppt/theme/theme163.xml" ContentType="application/vnd.openxmlformats-officedocument.theme+xml"/>
  <Override PartName="/ppt/slideLayouts/slideLayout231.xml" ContentType="application/vnd.openxmlformats-officedocument.presentationml.slideLayout+xml"/>
  <Override PartName="/ppt/theme/theme164.xml" ContentType="application/vnd.openxmlformats-officedocument.theme+xml"/>
  <Override PartName="/ppt/slideLayouts/slideLayout232.xml" ContentType="application/vnd.openxmlformats-officedocument.presentationml.slideLayout+xml"/>
  <Override PartName="/ppt/theme/theme165.xml" ContentType="application/vnd.openxmlformats-officedocument.theme+xml"/>
  <Override PartName="/ppt/slideLayouts/slideLayout233.xml" ContentType="application/vnd.openxmlformats-officedocument.presentationml.slideLayout+xml"/>
  <Override PartName="/ppt/theme/theme166.xml" ContentType="application/vnd.openxmlformats-officedocument.theme+xml"/>
  <Override PartName="/ppt/slideLayouts/slideLayout234.xml" ContentType="application/vnd.openxmlformats-officedocument.presentationml.slideLayout+xml"/>
  <Override PartName="/ppt/theme/theme167.xml" ContentType="application/vnd.openxmlformats-officedocument.theme+xml"/>
  <Override PartName="/ppt/slideLayouts/slideLayout235.xml" ContentType="application/vnd.openxmlformats-officedocument.presentationml.slideLayout+xml"/>
  <Override PartName="/ppt/theme/theme168.xml" ContentType="application/vnd.openxmlformats-officedocument.theme+xml"/>
  <Override PartName="/ppt/theme/theme16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2" r:id="rId5"/>
    <p:sldMasterId id="2147483724" r:id="rId6"/>
    <p:sldMasterId id="2147483743" r:id="rId7"/>
    <p:sldMasterId id="2147483850" r:id="rId8"/>
    <p:sldMasterId id="2147483852" r:id="rId9"/>
    <p:sldMasterId id="2147483854" r:id="rId10"/>
    <p:sldMasterId id="2147483870" r:id="rId11"/>
    <p:sldMasterId id="2147483872" r:id="rId12"/>
    <p:sldMasterId id="2147483874" r:id="rId13"/>
    <p:sldMasterId id="2147483876" r:id="rId14"/>
    <p:sldMasterId id="2147483882" r:id="rId15"/>
    <p:sldMasterId id="2147483884" r:id="rId16"/>
    <p:sldMasterId id="2147483886" r:id="rId17"/>
    <p:sldMasterId id="2147483888" r:id="rId18"/>
    <p:sldMasterId id="2147483890" r:id="rId19"/>
    <p:sldMasterId id="2147483892" r:id="rId20"/>
    <p:sldMasterId id="2147483894" r:id="rId21"/>
    <p:sldMasterId id="2147483896" r:id="rId22"/>
    <p:sldMasterId id="2147483898" r:id="rId23"/>
    <p:sldMasterId id="2147483902" r:id="rId24"/>
    <p:sldMasterId id="2147483904" r:id="rId25"/>
    <p:sldMasterId id="2147483906" r:id="rId26"/>
    <p:sldMasterId id="2147483908" r:id="rId27"/>
    <p:sldMasterId id="2147483910" r:id="rId28"/>
    <p:sldMasterId id="2147483912" r:id="rId29"/>
    <p:sldMasterId id="2147484054" r:id="rId30"/>
    <p:sldMasterId id="2147484056" r:id="rId31"/>
    <p:sldMasterId id="2147484058" r:id="rId32"/>
    <p:sldMasterId id="2147484060" r:id="rId33"/>
    <p:sldMasterId id="2147484062" r:id="rId34"/>
    <p:sldMasterId id="2147484064" r:id="rId35"/>
    <p:sldMasterId id="2147484066" r:id="rId36"/>
    <p:sldMasterId id="2147484068" r:id="rId37"/>
    <p:sldMasterId id="2147484070" r:id="rId38"/>
    <p:sldMasterId id="2147484072" r:id="rId39"/>
    <p:sldMasterId id="2147484074" r:id="rId40"/>
    <p:sldMasterId id="2147484076" r:id="rId41"/>
    <p:sldMasterId id="2147484078" r:id="rId42"/>
    <p:sldMasterId id="2147484080" r:id="rId43"/>
    <p:sldMasterId id="2147484082" r:id="rId44"/>
    <p:sldMasterId id="2147484084" r:id="rId45"/>
    <p:sldMasterId id="2147484086" r:id="rId46"/>
    <p:sldMasterId id="2147484088" r:id="rId47"/>
    <p:sldMasterId id="2147484090" r:id="rId48"/>
    <p:sldMasterId id="2147484092" r:id="rId49"/>
    <p:sldMasterId id="2147484094" r:id="rId50"/>
    <p:sldMasterId id="2147484096" r:id="rId51"/>
    <p:sldMasterId id="2147484098" r:id="rId52"/>
    <p:sldMasterId id="2147484100" r:id="rId53"/>
    <p:sldMasterId id="2147484102" r:id="rId54"/>
    <p:sldMasterId id="2147484104" r:id="rId55"/>
    <p:sldMasterId id="2147484106" r:id="rId56"/>
    <p:sldMasterId id="2147484108" r:id="rId57"/>
    <p:sldMasterId id="2147484110" r:id="rId58"/>
    <p:sldMasterId id="2147484112" r:id="rId59"/>
    <p:sldMasterId id="2147484114" r:id="rId60"/>
    <p:sldMasterId id="2147484116" r:id="rId61"/>
    <p:sldMasterId id="2147484118" r:id="rId62"/>
    <p:sldMasterId id="2147484120" r:id="rId63"/>
    <p:sldMasterId id="2147484122" r:id="rId64"/>
    <p:sldMasterId id="2147484124" r:id="rId65"/>
    <p:sldMasterId id="2147484126" r:id="rId66"/>
    <p:sldMasterId id="2147484128" r:id="rId67"/>
    <p:sldMasterId id="2147484130" r:id="rId68"/>
    <p:sldMasterId id="2147484132" r:id="rId69"/>
    <p:sldMasterId id="2147484368" r:id="rId70"/>
    <p:sldMasterId id="2147484370" r:id="rId71"/>
    <p:sldMasterId id="2147484372" r:id="rId72"/>
    <p:sldMasterId id="2147484374" r:id="rId73"/>
    <p:sldMasterId id="2147484376" r:id="rId74"/>
    <p:sldMasterId id="2147484378" r:id="rId75"/>
    <p:sldMasterId id="2147484380" r:id="rId76"/>
    <p:sldMasterId id="2147484382" r:id="rId77"/>
    <p:sldMasterId id="2147484384" r:id="rId78"/>
    <p:sldMasterId id="2147484386" r:id="rId79"/>
    <p:sldMasterId id="2147484388" r:id="rId80"/>
    <p:sldMasterId id="2147484390" r:id="rId81"/>
    <p:sldMasterId id="2147484392" r:id="rId82"/>
    <p:sldMasterId id="2147484394" r:id="rId83"/>
    <p:sldMasterId id="2147484396" r:id="rId84"/>
    <p:sldMasterId id="2147484398" r:id="rId85"/>
    <p:sldMasterId id="2147484400" r:id="rId86"/>
    <p:sldMasterId id="2147484402" r:id="rId87"/>
    <p:sldMasterId id="2147484404" r:id="rId88"/>
    <p:sldMasterId id="2147484406" r:id="rId89"/>
    <p:sldMasterId id="2147484408" r:id="rId90"/>
    <p:sldMasterId id="2147484410" r:id="rId91"/>
    <p:sldMasterId id="2147484412" r:id="rId92"/>
    <p:sldMasterId id="2147484414" r:id="rId93"/>
    <p:sldMasterId id="2147484416" r:id="rId94"/>
    <p:sldMasterId id="2147484418" r:id="rId95"/>
    <p:sldMasterId id="2147484420" r:id="rId96"/>
    <p:sldMasterId id="2147484422" r:id="rId97"/>
    <p:sldMasterId id="2147484424" r:id="rId98"/>
    <p:sldMasterId id="2147484426" r:id="rId99"/>
    <p:sldMasterId id="2147484428" r:id="rId100"/>
    <p:sldMasterId id="2147484430" r:id="rId101"/>
    <p:sldMasterId id="2147484432" r:id="rId102"/>
    <p:sldMasterId id="2147484434" r:id="rId103"/>
    <p:sldMasterId id="2147484436" r:id="rId104"/>
    <p:sldMasterId id="2147484438" r:id="rId105"/>
    <p:sldMasterId id="2147484440" r:id="rId106"/>
    <p:sldMasterId id="2147484442" r:id="rId107"/>
    <p:sldMasterId id="2147484444" r:id="rId108"/>
    <p:sldMasterId id="2147484446" r:id="rId109"/>
    <p:sldMasterId id="2147484448" r:id="rId110"/>
    <p:sldMasterId id="2147484450" r:id="rId111"/>
    <p:sldMasterId id="2147484452" r:id="rId112"/>
    <p:sldMasterId id="2147484590" r:id="rId113"/>
    <p:sldMasterId id="2147484592" r:id="rId114"/>
    <p:sldMasterId id="2147484594" r:id="rId115"/>
    <p:sldMasterId id="2147484596" r:id="rId116"/>
    <p:sldMasterId id="2147484598" r:id="rId117"/>
    <p:sldMasterId id="2147484600" r:id="rId118"/>
    <p:sldMasterId id="2147484602" r:id="rId119"/>
    <p:sldMasterId id="2147484604" r:id="rId120"/>
    <p:sldMasterId id="2147484606" r:id="rId121"/>
    <p:sldMasterId id="2147484608" r:id="rId122"/>
    <p:sldMasterId id="2147484610" r:id="rId123"/>
    <p:sldMasterId id="2147484612" r:id="rId124"/>
    <p:sldMasterId id="2147484614" r:id="rId125"/>
    <p:sldMasterId id="2147484616" r:id="rId126"/>
    <p:sldMasterId id="2147484632" r:id="rId127"/>
    <p:sldMasterId id="2147484634" r:id="rId128"/>
    <p:sldMasterId id="2147484636" r:id="rId129"/>
    <p:sldMasterId id="2147484638" r:id="rId130"/>
    <p:sldMasterId id="2147484640" r:id="rId131"/>
    <p:sldMasterId id="2147484642" r:id="rId132"/>
    <p:sldMasterId id="2147484644" r:id="rId133"/>
    <p:sldMasterId id="2147484646" r:id="rId134"/>
    <p:sldMasterId id="2147484648" r:id="rId135"/>
    <p:sldMasterId id="2147484650" r:id="rId136"/>
    <p:sldMasterId id="2147484652" r:id="rId137"/>
    <p:sldMasterId id="2147484654" r:id="rId138"/>
    <p:sldMasterId id="2147484656" r:id="rId139"/>
    <p:sldMasterId id="2147484658" r:id="rId140"/>
    <p:sldMasterId id="2147484660" r:id="rId141"/>
    <p:sldMasterId id="2147484662" r:id="rId142"/>
    <p:sldMasterId id="2147484664" r:id="rId143"/>
    <p:sldMasterId id="2147484666" r:id="rId144"/>
    <p:sldMasterId id="2147484668" r:id="rId145"/>
    <p:sldMasterId id="2147484670" r:id="rId146"/>
    <p:sldMasterId id="2147484686" r:id="rId147"/>
    <p:sldMasterId id="2147484688" r:id="rId148"/>
    <p:sldMasterId id="2147484690" r:id="rId149"/>
    <p:sldMasterId id="2147484706" r:id="rId150"/>
    <p:sldMasterId id="2147484708" r:id="rId151"/>
    <p:sldMasterId id="2147484710" r:id="rId152"/>
    <p:sldMasterId id="2147484712" r:id="rId153"/>
    <p:sldMasterId id="2147484718" r:id="rId154"/>
    <p:sldMasterId id="2147484720" r:id="rId155"/>
    <p:sldMasterId id="2147484722" r:id="rId156"/>
    <p:sldMasterId id="2147484724" r:id="rId157"/>
    <p:sldMasterId id="2147484726" r:id="rId158"/>
    <p:sldMasterId id="2147484728" r:id="rId159"/>
    <p:sldMasterId id="2147484730" r:id="rId160"/>
    <p:sldMasterId id="2147484732" r:id="rId161"/>
    <p:sldMasterId id="2147484734" r:id="rId162"/>
    <p:sldMasterId id="2147484738" r:id="rId163"/>
    <p:sldMasterId id="2147484740" r:id="rId164"/>
    <p:sldMasterId id="2147484742" r:id="rId165"/>
    <p:sldMasterId id="2147484744" r:id="rId166"/>
    <p:sldMasterId id="2147484746" r:id="rId167"/>
    <p:sldMasterId id="2147484748" r:id="rId168"/>
  </p:sldMasterIdLst>
  <p:notesMasterIdLst>
    <p:notesMasterId r:id="rId331"/>
  </p:notesMasterIdLst>
  <p:sldIdLst>
    <p:sldId id="729" r:id="rId169"/>
    <p:sldId id="730" r:id="rId170"/>
    <p:sldId id="731" r:id="rId171"/>
    <p:sldId id="732" r:id="rId172"/>
    <p:sldId id="733" r:id="rId173"/>
    <p:sldId id="734" r:id="rId174"/>
    <p:sldId id="735" r:id="rId175"/>
    <p:sldId id="736" r:id="rId176"/>
    <p:sldId id="737" r:id="rId177"/>
    <p:sldId id="738" r:id="rId178"/>
    <p:sldId id="739" r:id="rId179"/>
    <p:sldId id="740" r:id="rId180"/>
    <p:sldId id="741" r:id="rId181"/>
    <p:sldId id="742" r:id="rId182"/>
    <p:sldId id="743" r:id="rId183"/>
    <p:sldId id="744" r:id="rId184"/>
    <p:sldId id="745" r:id="rId185"/>
    <p:sldId id="746" r:id="rId186"/>
    <p:sldId id="747" r:id="rId187"/>
    <p:sldId id="748" r:id="rId188"/>
    <p:sldId id="749" r:id="rId189"/>
    <p:sldId id="750" r:id="rId190"/>
    <p:sldId id="751" r:id="rId191"/>
    <p:sldId id="752" r:id="rId192"/>
    <p:sldId id="753" r:id="rId193"/>
    <p:sldId id="754" r:id="rId194"/>
    <p:sldId id="755" r:id="rId195"/>
    <p:sldId id="756" r:id="rId196"/>
    <p:sldId id="757" r:id="rId197"/>
    <p:sldId id="758" r:id="rId198"/>
    <p:sldId id="759" r:id="rId199"/>
    <p:sldId id="760" r:id="rId200"/>
    <p:sldId id="761" r:id="rId201"/>
    <p:sldId id="762" r:id="rId202"/>
    <p:sldId id="763" r:id="rId203"/>
    <p:sldId id="764" r:id="rId204"/>
    <p:sldId id="765" r:id="rId205"/>
    <p:sldId id="766" r:id="rId206"/>
    <p:sldId id="767" r:id="rId207"/>
    <p:sldId id="768" r:id="rId208"/>
    <p:sldId id="769" r:id="rId209"/>
    <p:sldId id="770" r:id="rId210"/>
    <p:sldId id="771" r:id="rId211"/>
    <p:sldId id="772" r:id="rId212"/>
    <p:sldId id="773" r:id="rId213"/>
    <p:sldId id="774" r:id="rId214"/>
    <p:sldId id="775" r:id="rId215"/>
    <p:sldId id="776" r:id="rId216"/>
    <p:sldId id="777" r:id="rId217"/>
    <p:sldId id="778" r:id="rId218"/>
    <p:sldId id="779" r:id="rId219"/>
    <p:sldId id="780" r:id="rId220"/>
    <p:sldId id="781" r:id="rId221"/>
    <p:sldId id="782" r:id="rId222"/>
    <p:sldId id="783" r:id="rId223"/>
    <p:sldId id="784" r:id="rId224"/>
    <p:sldId id="785" r:id="rId225"/>
    <p:sldId id="786" r:id="rId226"/>
    <p:sldId id="787" r:id="rId227"/>
    <p:sldId id="788" r:id="rId228"/>
    <p:sldId id="789" r:id="rId229"/>
    <p:sldId id="790" r:id="rId230"/>
    <p:sldId id="791" r:id="rId231"/>
    <p:sldId id="792" r:id="rId232"/>
    <p:sldId id="793" r:id="rId233"/>
    <p:sldId id="794" r:id="rId234"/>
    <p:sldId id="795" r:id="rId235"/>
    <p:sldId id="796" r:id="rId236"/>
    <p:sldId id="797" r:id="rId237"/>
    <p:sldId id="798" r:id="rId238"/>
    <p:sldId id="799" r:id="rId239"/>
    <p:sldId id="800" r:id="rId240"/>
    <p:sldId id="801" r:id="rId241"/>
    <p:sldId id="802" r:id="rId242"/>
    <p:sldId id="803" r:id="rId243"/>
    <p:sldId id="804" r:id="rId244"/>
    <p:sldId id="805" r:id="rId245"/>
    <p:sldId id="806" r:id="rId246"/>
    <p:sldId id="807" r:id="rId247"/>
    <p:sldId id="808" r:id="rId248"/>
    <p:sldId id="809" r:id="rId249"/>
    <p:sldId id="810" r:id="rId250"/>
    <p:sldId id="811" r:id="rId251"/>
    <p:sldId id="812" r:id="rId252"/>
    <p:sldId id="813" r:id="rId253"/>
    <p:sldId id="814" r:id="rId254"/>
    <p:sldId id="815" r:id="rId255"/>
    <p:sldId id="816" r:id="rId256"/>
    <p:sldId id="817" r:id="rId257"/>
    <p:sldId id="818" r:id="rId258"/>
    <p:sldId id="819" r:id="rId259"/>
    <p:sldId id="820" r:id="rId260"/>
    <p:sldId id="821" r:id="rId261"/>
    <p:sldId id="822" r:id="rId262"/>
    <p:sldId id="823" r:id="rId263"/>
    <p:sldId id="824" r:id="rId264"/>
    <p:sldId id="825" r:id="rId265"/>
    <p:sldId id="826" r:id="rId266"/>
    <p:sldId id="827" r:id="rId267"/>
    <p:sldId id="828" r:id="rId268"/>
    <p:sldId id="829" r:id="rId269"/>
    <p:sldId id="830" r:id="rId270"/>
    <p:sldId id="831" r:id="rId271"/>
    <p:sldId id="832" r:id="rId272"/>
    <p:sldId id="833" r:id="rId273"/>
    <p:sldId id="834" r:id="rId274"/>
    <p:sldId id="835" r:id="rId275"/>
    <p:sldId id="836" r:id="rId276"/>
    <p:sldId id="837" r:id="rId277"/>
    <p:sldId id="838" r:id="rId278"/>
    <p:sldId id="839" r:id="rId279"/>
    <p:sldId id="840" r:id="rId280"/>
    <p:sldId id="841" r:id="rId281"/>
    <p:sldId id="842" r:id="rId282"/>
    <p:sldId id="843" r:id="rId283"/>
    <p:sldId id="844" r:id="rId284"/>
    <p:sldId id="845" r:id="rId285"/>
    <p:sldId id="846" r:id="rId286"/>
    <p:sldId id="847" r:id="rId287"/>
    <p:sldId id="848" r:id="rId288"/>
    <p:sldId id="849" r:id="rId289"/>
    <p:sldId id="850" r:id="rId290"/>
    <p:sldId id="851" r:id="rId291"/>
    <p:sldId id="852" r:id="rId292"/>
    <p:sldId id="853" r:id="rId293"/>
    <p:sldId id="854" r:id="rId294"/>
    <p:sldId id="855" r:id="rId295"/>
    <p:sldId id="856" r:id="rId296"/>
    <p:sldId id="857" r:id="rId297"/>
    <p:sldId id="858" r:id="rId298"/>
    <p:sldId id="859" r:id="rId299"/>
    <p:sldId id="860" r:id="rId300"/>
    <p:sldId id="878" r:id="rId301"/>
    <p:sldId id="880" r:id="rId302"/>
    <p:sldId id="881" r:id="rId303"/>
    <p:sldId id="882" r:id="rId304"/>
    <p:sldId id="883" r:id="rId305"/>
    <p:sldId id="884" r:id="rId306"/>
    <p:sldId id="885" r:id="rId307"/>
    <p:sldId id="886" r:id="rId308"/>
    <p:sldId id="887" r:id="rId309"/>
    <p:sldId id="888" r:id="rId310"/>
    <p:sldId id="900" r:id="rId311"/>
    <p:sldId id="889" r:id="rId312"/>
    <p:sldId id="890" r:id="rId313"/>
    <p:sldId id="891" r:id="rId314"/>
    <p:sldId id="892" r:id="rId315"/>
    <p:sldId id="901" r:id="rId316"/>
    <p:sldId id="893" r:id="rId317"/>
    <p:sldId id="894" r:id="rId318"/>
    <p:sldId id="895" r:id="rId319"/>
    <p:sldId id="896" r:id="rId320"/>
    <p:sldId id="902" r:id="rId321"/>
    <p:sldId id="897" r:id="rId322"/>
    <p:sldId id="903" r:id="rId323"/>
    <p:sldId id="898" r:id="rId324"/>
    <p:sldId id="904" r:id="rId325"/>
    <p:sldId id="899" r:id="rId326"/>
    <p:sldId id="905" r:id="rId327"/>
    <p:sldId id="906" r:id="rId328"/>
    <p:sldId id="907" r:id="rId329"/>
    <p:sldId id="908" r:id="rId3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93" autoAdjust="0"/>
    <p:restoredTop sz="94660"/>
  </p:normalViewPr>
  <p:slideViewPr>
    <p:cSldViewPr snapToGrid="0">
      <p:cViewPr varScale="1">
        <p:scale>
          <a:sx n="75" d="100"/>
          <a:sy n="75" d="100"/>
        </p:scale>
        <p:origin x="72"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99" Type="http://schemas.openxmlformats.org/officeDocument/2006/relationships/slide" Target="slides/slide131.xml"/><Relationship Id="rId21" Type="http://schemas.openxmlformats.org/officeDocument/2006/relationships/slideMaster" Target="slideMasters/slideMaster21.xml"/><Relationship Id="rId63" Type="http://schemas.openxmlformats.org/officeDocument/2006/relationships/slideMaster" Target="slideMasters/slideMaster63.xml"/><Relationship Id="rId159" Type="http://schemas.openxmlformats.org/officeDocument/2006/relationships/slideMaster" Target="slideMasters/slideMaster159.xml"/><Relationship Id="rId324" Type="http://schemas.openxmlformats.org/officeDocument/2006/relationships/slide" Target="slides/slide156.xml"/><Relationship Id="rId170" Type="http://schemas.openxmlformats.org/officeDocument/2006/relationships/slide" Target="slides/slide2.xml"/><Relationship Id="rId226" Type="http://schemas.openxmlformats.org/officeDocument/2006/relationships/slide" Target="slides/slide58.xml"/><Relationship Id="rId268" Type="http://schemas.openxmlformats.org/officeDocument/2006/relationships/slide" Target="slides/slide100.xml"/><Relationship Id="rId32" Type="http://schemas.openxmlformats.org/officeDocument/2006/relationships/slideMaster" Target="slideMasters/slideMaster32.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335" Type="http://schemas.openxmlformats.org/officeDocument/2006/relationships/tableStyles" Target="tableStyles.xml"/><Relationship Id="rId5" Type="http://schemas.openxmlformats.org/officeDocument/2006/relationships/slideMaster" Target="slideMasters/slideMaster5.xml"/><Relationship Id="rId181" Type="http://schemas.openxmlformats.org/officeDocument/2006/relationships/slide" Target="slides/slide13.xml"/><Relationship Id="rId237" Type="http://schemas.openxmlformats.org/officeDocument/2006/relationships/slide" Target="slides/slide69.xml"/><Relationship Id="rId279" Type="http://schemas.openxmlformats.org/officeDocument/2006/relationships/slide" Target="slides/slide111.xml"/><Relationship Id="rId43" Type="http://schemas.openxmlformats.org/officeDocument/2006/relationships/slideMaster" Target="slideMasters/slideMaster43.xml"/><Relationship Id="rId139" Type="http://schemas.openxmlformats.org/officeDocument/2006/relationships/slideMaster" Target="slideMasters/slideMaster139.xml"/><Relationship Id="rId290" Type="http://schemas.openxmlformats.org/officeDocument/2006/relationships/slide" Target="slides/slide122.xml"/><Relationship Id="rId304" Type="http://schemas.openxmlformats.org/officeDocument/2006/relationships/slide" Target="slides/slide136.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92" Type="http://schemas.openxmlformats.org/officeDocument/2006/relationships/slide" Target="slides/slide24.xml"/><Relationship Id="rId206" Type="http://schemas.openxmlformats.org/officeDocument/2006/relationships/slide" Target="slides/slide38.xml"/><Relationship Id="rId248" Type="http://schemas.openxmlformats.org/officeDocument/2006/relationships/slide" Target="slides/slide80.xml"/><Relationship Id="rId12" Type="http://schemas.openxmlformats.org/officeDocument/2006/relationships/slideMaster" Target="slideMasters/slideMaster12.xml"/><Relationship Id="rId108" Type="http://schemas.openxmlformats.org/officeDocument/2006/relationships/slideMaster" Target="slideMasters/slideMaster108.xml"/><Relationship Id="rId315" Type="http://schemas.openxmlformats.org/officeDocument/2006/relationships/slide" Target="slides/slide147.xml"/><Relationship Id="rId54" Type="http://schemas.openxmlformats.org/officeDocument/2006/relationships/slideMaster" Target="slideMasters/slideMaster54.xml"/><Relationship Id="rId96" Type="http://schemas.openxmlformats.org/officeDocument/2006/relationships/slideMaster" Target="slideMasters/slideMaster96.xml"/><Relationship Id="rId161" Type="http://schemas.openxmlformats.org/officeDocument/2006/relationships/slideMaster" Target="slideMasters/slideMaster161.xml"/><Relationship Id="rId217" Type="http://schemas.openxmlformats.org/officeDocument/2006/relationships/slide" Target="slides/slide49.xml"/><Relationship Id="rId259" Type="http://schemas.openxmlformats.org/officeDocument/2006/relationships/slide" Target="slides/slide91.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02.xml"/><Relationship Id="rId326" Type="http://schemas.openxmlformats.org/officeDocument/2006/relationships/slide" Target="slides/slide158.xml"/><Relationship Id="rId65" Type="http://schemas.openxmlformats.org/officeDocument/2006/relationships/slideMaster" Target="slideMasters/slideMaster65.xml"/><Relationship Id="rId130" Type="http://schemas.openxmlformats.org/officeDocument/2006/relationships/slideMaster" Target="slideMasters/slideMaster130.xml"/><Relationship Id="rId172" Type="http://schemas.openxmlformats.org/officeDocument/2006/relationships/slide" Target="slides/slide4.xml"/><Relationship Id="rId228" Type="http://schemas.openxmlformats.org/officeDocument/2006/relationships/slide" Target="slides/slide60.xml"/><Relationship Id="rId281" Type="http://schemas.openxmlformats.org/officeDocument/2006/relationships/slide" Target="slides/slide113.xml"/><Relationship Id="rId34" Type="http://schemas.openxmlformats.org/officeDocument/2006/relationships/slideMaster" Target="slideMasters/slideMaster34.xml"/><Relationship Id="rId76" Type="http://schemas.openxmlformats.org/officeDocument/2006/relationships/slideMaster" Target="slideMasters/slideMaster76.xml"/><Relationship Id="rId141" Type="http://schemas.openxmlformats.org/officeDocument/2006/relationships/slideMaster" Target="slideMasters/slideMaster141.xml"/><Relationship Id="rId7" Type="http://schemas.openxmlformats.org/officeDocument/2006/relationships/slideMaster" Target="slideMasters/slideMaster7.xml"/><Relationship Id="rId183" Type="http://schemas.openxmlformats.org/officeDocument/2006/relationships/slide" Target="slides/slide15.xml"/><Relationship Id="rId239" Type="http://schemas.openxmlformats.org/officeDocument/2006/relationships/slide" Target="slides/slide71.xml"/><Relationship Id="rId250" Type="http://schemas.openxmlformats.org/officeDocument/2006/relationships/slide" Target="slides/slide82.xml"/><Relationship Id="rId292" Type="http://schemas.openxmlformats.org/officeDocument/2006/relationships/slide" Target="slides/slide124.xml"/><Relationship Id="rId306" Type="http://schemas.openxmlformats.org/officeDocument/2006/relationships/slide" Target="slides/slide138.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31" Type="http://schemas.openxmlformats.org/officeDocument/2006/relationships/slideMaster" Target="slideMasters/slideMaster131.xml"/><Relationship Id="rId327" Type="http://schemas.openxmlformats.org/officeDocument/2006/relationships/slide" Target="slides/slide159.xml"/><Relationship Id="rId152" Type="http://schemas.openxmlformats.org/officeDocument/2006/relationships/slideMaster" Target="slideMasters/slideMaster152.xml"/><Relationship Id="rId173" Type="http://schemas.openxmlformats.org/officeDocument/2006/relationships/slide" Target="slides/slide5.xml"/><Relationship Id="rId194" Type="http://schemas.openxmlformats.org/officeDocument/2006/relationships/slide" Target="slides/slide26.xml"/><Relationship Id="rId208" Type="http://schemas.openxmlformats.org/officeDocument/2006/relationships/slide" Target="slides/slide40.xml"/><Relationship Id="rId229" Type="http://schemas.openxmlformats.org/officeDocument/2006/relationships/slide" Target="slides/slide61.xml"/><Relationship Id="rId240" Type="http://schemas.openxmlformats.org/officeDocument/2006/relationships/slide" Target="slides/slide72.xml"/><Relationship Id="rId261" Type="http://schemas.openxmlformats.org/officeDocument/2006/relationships/slide" Target="slides/slide93.xml"/><Relationship Id="rId14" Type="http://schemas.openxmlformats.org/officeDocument/2006/relationships/slideMaster" Target="slideMasters/slideMaster14.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282" Type="http://schemas.openxmlformats.org/officeDocument/2006/relationships/slide" Target="slides/slide114.xml"/><Relationship Id="rId317" Type="http://schemas.openxmlformats.org/officeDocument/2006/relationships/slide" Target="slides/slide149.xml"/><Relationship Id="rId8" Type="http://schemas.openxmlformats.org/officeDocument/2006/relationships/slideMaster" Target="slideMasters/slideMaster8.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6.xml"/><Relationship Id="rId219" Type="http://schemas.openxmlformats.org/officeDocument/2006/relationships/slide" Target="slides/slide51.xml"/><Relationship Id="rId230" Type="http://schemas.openxmlformats.org/officeDocument/2006/relationships/slide" Target="slides/slide62.xml"/><Relationship Id="rId251" Type="http://schemas.openxmlformats.org/officeDocument/2006/relationships/slide" Target="slides/slide8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72" Type="http://schemas.openxmlformats.org/officeDocument/2006/relationships/slide" Target="slides/slide104.xml"/><Relationship Id="rId293" Type="http://schemas.openxmlformats.org/officeDocument/2006/relationships/slide" Target="slides/slide125.xml"/><Relationship Id="rId307" Type="http://schemas.openxmlformats.org/officeDocument/2006/relationships/slide" Target="slides/slide139.xml"/><Relationship Id="rId328" Type="http://schemas.openxmlformats.org/officeDocument/2006/relationships/slide" Target="slides/slide160.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6.xml"/><Relationship Id="rId195" Type="http://schemas.openxmlformats.org/officeDocument/2006/relationships/slide" Target="slides/slide27.xml"/><Relationship Id="rId209" Type="http://schemas.openxmlformats.org/officeDocument/2006/relationships/slide" Target="slides/slide41.xml"/><Relationship Id="rId220" Type="http://schemas.openxmlformats.org/officeDocument/2006/relationships/slide" Target="slides/slide52.xml"/><Relationship Id="rId241" Type="http://schemas.openxmlformats.org/officeDocument/2006/relationships/slide" Target="slides/slide7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262" Type="http://schemas.openxmlformats.org/officeDocument/2006/relationships/slide" Target="slides/slide94.xml"/><Relationship Id="rId283" Type="http://schemas.openxmlformats.org/officeDocument/2006/relationships/slide" Target="slides/slide115.xml"/><Relationship Id="rId318" Type="http://schemas.openxmlformats.org/officeDocument/2006/relationships/slide" Target="slides/slide150.xml"/><Relationship Id="rId78" Type="http://schemas.openxmlformats.org/officeDocument/2006/relationships/slideMaster" Target="slideMasters/slideMaster78.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64" Type="http://schemas.openxmlformats.org/officeDocument/2006/relationships/slideMaster" Target="slideMasters/slideMaster164.xml"/><Relationship Id="rId185" Type="http://schemas.openxmlformats.org/officeDocument/2006/relationships/slide" Target="slides/slide17.xml"/><Relationship Id="rId9" Type="http://schemas.openxmlformats.org/officeDocument/2006/relationships/slideMaster" Target="slideMasters/slideMaster9.xml"/><Relationship Id="rId210" Type="http://schemas.openxmlformats.org/officeDocument/2006/relationships/slide" Target="slides/slide42.xml"/><Relationship Id="rId26" Type="http://schemas.openxmlformats.org/officeDocument/2006/relationships/slideMaster" Target="slideMasters/slideMaster26.xml"/><Relationship Id="rId231" Type="http://schemas.openxmlformats.org/officeDocument/2006/relationships/slide" Target="slides/slide63.xml"/><Relationship Id="rId252" Type="http://schemas.openxmlformats.org/officeDocument/2006/relationships/slide" Target="slides/slide84.xml"/><Relationship Id="rId273" Type="http://schemas.openxmlformats.org/officeDocument/2006/relationships/slide" Target="slides/slide105.xml"/><Relationship Id="rId294" Type="http://schemas.openxmlformats.org/officeDocument/2006/relationships/slide" Target="slides/slide126.xml"/><Relationship Id="rId308" Type="http://schemas.openxmlformats.org/officeDocument/2006/relationships/slide" Target="slides/slide140.xml"/><Relationship Id="rId329" Type="http://schemas.openxmlformats.org/officeDocument/2006/relationships/slide" Target="slides/slide16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7.xml"/><Relationship Id="rId196" Type="http://schemas.openxmlformats.org/officeDocument/2006/relationships/slide" Target="slides/slide28.xml"/><Relationship Id="rId200" Type="http://schemas.openxmlformats.org/officeDocument/2006/relationships/slide" Target="slides/slide32.xml"/><Relationship Id="rId16" Type="http://schemas.openxmlformats.org/officeDocument/2006/relationships/slideMaster" Target="slideMasters/slideMaster16.xml"/><Relationship Id="rId221" Type="http://schemas.openxmlformats.org/officeDocument/2006/relationships/slide" Target="slides/slide53.xml"/><Relationship Id="rId242" Type="http://schemas.openxmlformats.org/officeDocument/2006/relationships/slide" Target="slides/slide74.xml"/><Relationship Id="rId263" Type="http://schemas.openxmlformats.org/officeDocument/2006/relationships/slide" Target="slides/slide95.xml"/><Relationship Id="rId284" Type="http://schemas.openxmlformats.org/officeDocument/2006/relationships/slide" Target="slides/slide116.xml"/><Relationship Id="rId319" Type="http://schemas.openxmlformats.org/officeDocument/2006/relationships/slide" Target="slides/slide15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330" Type="http://schemas.openxmlformats.org/officeDocument/2006/relationships/slide" Target="slides/slide162.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8.xml"/><Relationship Id="rId211" Type="http://schemas.openxmlformats.org/officeDocument/2006/relationships/slide" Target="slides/slide43.xml"/><Relationship Id="rId232" Type="http://schemas.openxmlformats.org/officeDocument/2006/relationships/slide" Target="slides/slide64.xml"/><Relationship Id="rId253" Type="http://schemas.openxmlformats.org/officeDocument/2006/relationships/slide" Target="slides/slide85.xml"/><Relationship Id="rId274" Type="http://schemas.openxmlformats.org/officeDocument/2006/relationships/slide" Target="slides/slide106.xml"/><Relationship Id="rId295" Type="http://schemas.openxmlformats.org/officeDocument/2006/relationships/slide" Target="slides/slide127.xml"/><Relationship Id="rId309" Type="http://schemas.openxmlformats.org/officeDocument/2006/relationships/slide" Target="slides/slide141.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320" Type="http://schemas.openxmlformats.org/officeDocument/2006/relationships/slide" Target="slides/slide152.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8.xml"/><Relationship Id="rId197" Type="http://schemas.openxmlformats.org/officeDocument/2006/relationships/slide" Target="slides/slide29.xml"/><Relationship Id="rId201" Type="http://schemas.openxmlformats.org/officeDocument/2006/relationships/slide" Target="slides/slide33.xml"/><Relationship Id="rId222" Type="http://schemas.openxmlformats.org/officeDocument/2006/relationships/slide" Target="slides/slide54.xml"/><Relationship Id="rId243" Type="http://schemas.openxmlformats.org/officeDocument/2006/relationships/slide" Target="slides/slide75.xml"/><Relationship Id="rId264" Type="http://schemas.openxmlformats.org/officeDocument/2006/relationships/slide" Target="slides/slide96.xml"/><Relationship Id="rId285" Type="http://schemas.openxmlformats.org/officeDocument/2006/relationships/slide" Target="slides/slide117.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310" Type="http://schemas.openxmlformats.org/officeDocument/2006/relationships/slide" Target="slides/slide142.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 Target="slides/slide19.xml"/><Relationship Id="rId331"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44.xml"/><Relationship Id="rId233" Type="http://schemas.openxmlformats.org/officeDocument/2006/relationships/slide" Target="slides/slide65.xml"/><Relationship Id="rId254" Type="http://schemas.openxmlformats.org/officeDocument/2006/relationships/slide" Target="slides/slide86.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07.xml"/><Relationship Id="rId296" Type="http://schemas.openxmlformats.org/officeDocument/2006/relationships/slide" Target="slides/slide128.xml"/><Relationship Id="rId300" Type="http://schemas.openxmlformats.org/officeDocument/2006/relationships/slide" Target="slides/slide132.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 Target="slides/slide9.xml"/><Relationship Id="rId198" Type="http://schemas.openxmlformats.org/officeDocument/2006/relationships/slide" Target="slides/slide30.xml"/><Relationship Id="rId321" Type="http://schemas.openxmlformats.org/officeDocument/2006/relationships/slide" Target="slides/slide153.xml"/><Relationship Id="rId202" Type="http://schemas.openxmlformats.org/officeDocument/2006/relationships/slide" Target="slides/slide34.xml"/><Relationship Id="rId223" Type="http://schemas.openxmlformats.org/officeDocument/2006/relationships/slide" Target="slides/slide55.xml"/><Relationship Id="rId244" Type="http://schemas.openxmlformats.org/officeDocument/2006/relationships/slide" Target="slides/slide76.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97.xml"/><Relationship Id="rId286" Type="http://schemas.openxmlformats.org/officeDocument/2006/relationships/slide" Target="slides/slide118.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20.xml"/><Relationship Id="rId311" Type="http://schemas.openxmlformats.org/officeDocument/2006/relationships/slide" Target="slides/slide143.xml"/><Relationship Id="rId332" Type="http://schemas.openxmlformats.org/officeDocument/2006/relationships/presProps" Target="presProps.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13" Type="http://schemas.openxmlformats.org/officeDocument/2006/relationships/slide" Target="slides/slide45.xml"/><Relationship Id="rId234"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5" Type="http://schemas.openxmlformats.org/officeDocument/2006/relationships/slide" Target="slides/slide87.xml"/><Relationship Id="rId276" Type="http://schemas.openxmlformats.org/officeDocument/2006/relationships/slide" Target="slides/slide108.xml"/><Relationship Id="rId297" Type="http://schemas.openxmlformats.org/officeDocument/2006/relationships/slide" Target="slides/slide129.xml"/><Relationship Id="rId40" Type="http://schemas.openxmlformats.org/officeDocument/2006/relationships/slideMaster" Target="slideMasters/slideMaster40.xml"/><Relationship Id="rId115" Type="http://schemas.openxmlformats.org/officeDocument/2006/relationships/slideMaster" Target="slideMasters/slideMaster115.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10.xml"/><Relationship Id="rId301" Type="http://schemas.openxmlformats.org/officeDocument/2006/relationships/slide" Target="slides/slide133.xml"/><Relationship Id="rId322" Type="http://schemas.openxmlformats.org/officeDocument/2006/relationships/slide" Target="slides/slide154.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9" Type="http://schemas.openxmlformats.org/officeDocument/2006/relationships/slide" Target="slides/slide31.xml"/><Relationship Id="rId203" Type="http://schemas.openxmlformats.org/officeDocument/2006/relationships/slide" Target="slides/slide35.xml"/><Relationship Id="rId19" Type="http://schemas.openxmlformats.org/officeDocument/2006/relationships/slideMaster" Target="slideMasters/slideMaster19.xml"/><Relationship Id="rId224" Type="http://schemas.openxmlformats.org/officeDocument/2006/relationships/slide" Target="slides/slide56.xml"/><Relationship Id="rId245" Type="http://schemas.openxmlformats.org/officeDocument/2006/relationships/slide" Target="slides/slide77.xml"/><Relationship Id="rId266" Type="http://schemas.openxmlformats.org/officeDocument/2006/relationships/slide" Target="slides/slide98.xml"/><Relationship Id="rId287" Type="http://schemas.openxmlformats.org/officeDocument/2006/relationships/slide" Target="slides/slide119.xml"/><Relationship Id="rId30" Type="http://schemas.openxmlformats.org/officeDocument/2006/relationships/slideMaster" Target="slideMasters/slideMaster3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312" Type="http://schemas.openxmlformats.org/officeDocument/2006/relationships/slide" Target="slides/slide144.xml"/><Relationship Id="rId333" Type="http://schemas.openxmlformats.org/officeDocument/2006/relationships/viewProps" Target="viewProps.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189" Type="http://schemas.openxmlformats.org/officeDocument/2006/relationships/slide" Target="slides/slide21.xml"/><Relationship Id="rId3" Type="http://schemas.openxmlformats.org/officeDocument/2006/relationships/slideMaster" Target="slideMasters/slideMaster3.xml"/><Relationship Id="rId214" Type="http://schemas.openxmlformats.org/officeDocument/2006/relationships/slide" Target="slides/slide46.xml"/><Relationship Id="rId235" Type="http://schemas.openxmlformats.org/officeDocument/2006/relationships/slide" Target="slides/slide67.xml"/><Relationship Id="rId256" Type="http://schemas.openxmlformats.org/officeDocument/2006/relationships/slide" Target="slides/slide88.xml"/><Relationship Id="rId277" Type="http://schemas.openxmlformats.org/officeDocument/2006/relationships/slide" Target="slides/slide109.xml"/><Relationship Id="rId298" Type="http://schemas.openxmlformats.org/officeDocument/2006/relationships/slide" Target="slides/slide130.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302" Type="http://schemas.openxmlformats.org/officeDocument/2006/relationships/slide" Target="slides/slide134.xml"/><Relationship Id="rId323" Type="http://schemas.openxmlformats.org/officeDocument/2006/relationships/slide" Target="slides/slide15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179" Type="http://schemas.openxmlformats.org/officeDocument/2006/relationships/slide" Target="slides/slide11.xml"/><Relationship Id="rId190" Type="http://schemas.openxmlformats.org/officeDocument/2006/relationships/slide" Target="slides/slide22.xml"/><Relationship Id="rId204" Type="http://schemas.openxmlformats.org/officeDocument/2006/relationships/slide" Target="slides/slide36.xml"/><Relationship Id="rId225" Type="http://schemas.openxmlformats.org/officeDocument/2006/relationships/slide" Target="slides/slide57.xml"/><Relationship Id="rId246" Type="http://schemas.openxmlformats.org/officeDocument/2006/relationships/slide" Target="slides/slide78.xml"/><Relationship Id="rId267" Type="http://schemas.openxmlformats.org/officeDocument/2006/relationships/slide" Target="slides/slide99.xml"/><Relationship Id="rId288" Type="http://schemas.openxmlformats.org/officeDocument/2006/relationships/slide" Target="slides/slide120.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313" Type="http://schemas.openxmlformats.org/officeDocument/2006/relationships/slide" Target="slides/slide14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94" Type="http://schemas.openxmlformats.org/officeDocument/2006/relationships/slideMaster" Target="slideMasters/slideMaster94.xml"/><Relationship Id="rId148" Type="http://schemas.openxmlformats.org/officeDocument/2006/relationships/slideMaster" Target="slideMasters/slideMaster148.xml"/><Relationship Id="rId169" Type="http://schemas.openxmlformats.org/officeDocument/2006/relationships/slide" Target="slides/slide1.xml"/><Relationship Id="rId334" Type="http://schemas.openxmlformats.org/officeDocument/2006/relationships/theme" Target="theme/theme1.xml"/><Relationship Id="rId4" Type="http://schemas.openxmlformats.org/officeDocument/2006/relationships/slideMaster" Target="slideMasters/slideMaster4.xml"/><Relationship Id="rId180" Type="http://schemas.openxmlformats.org/officeDocument/2006/relationships/slide" Target="slides/slide12.xml"/><Relationship Id="rId215" Type="http://schemas.openxmlformats.org/officeDocument/2006/relationships/slide" Target="slides/slide47.xml"/><Relationship Id="rId236" Type="http://schemas.openxmlformats.org/officeDocument/2006/relationships/slide" Target="slides/slide68.xml"/><Relationship Id="rId257" Type="http://schemas.openxmlformats.org/officeDocument/2006/relationships/slide" Target="slides/slide89.xml"/><Relationship Id="rId278" Type="http://schemas.openxmlformats.org/officeDocument/2006/relationships/slide" Target="slides/slide110.xml"/><Relationship Id="rId303" Type="http://schemas.openxmlformats.org/officeDocument/2006/relationships/slide" Target="slides/slide135.xml"/><Relationship Id="rId42" Type="http://schemas.openxmlformats.org/officeDocument/2006/relationships/slideMaster" Target="slideMasters/slideMaster42.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91" Type="http://schemas.openxmlformats.org/officeDocument/2006/relationships/slide" Target="slides/slide23.xml"/><Relationship Id="rId205" Type="http://schemas.openxmlformats.org/officeDocument/2006/relationships/slide" Target="slides/slide37.xml"/><Relationship Id="rId247" Type="http://schemas.openxmlformats.org/officeDocument/2006/relationships/slide" Target="slides/slide79.xml"/><Relationship Id="rId107" Type="http://schemas.openxmlformats.org/officeDocument/2006/relationships/slideMaster" Target="slideMasters/slideMaster107.xml"/><Relationship Id="rId289" Type="http://schemas.openxmlformats.org/officeDocument/2006/relationships/slide" Target="slides/slide121.xml"/><Relationship Id="rId11" Type="http://schemas.openxmlformats.org/officeDocument/2006/relationships/slideMaster" Target="slideMasters/slideMaster11.xml"/><Relationship Id="rId53" Type="http://schemas.openxmlformats.org/officeDocument/2006/relationships/slideMaster" Target="slideMasters/slideMaster53.xml"/><Relationship Id="rId149" Type="http://schemas.openxmlformats.org/officeDocument/2006/relationships/slideMaster" Target="slideMasters/slideMaster149.xml"/><Relationship Id="rId314" Type="http://schemas.openxmlformats.org/officeDocument/2006/relationships/slide" Target="slides/slide146.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216" Type="http://schemas.openxmlformats.org/officeDocument/2006/relationships/slide" Target="slides/slide48.xml"/><Relationship Id="rId258" Type="http://schemas.openxmlformats.org/officeDocument/2006/relationships/slide" Target="slides/slide90.xml"/><Relationship Id="rId22" Type="http://schemas.openxmlformats.org/officeDocument/2006/relationships/slideMaster" Target="slideMasters/slideMaster22.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325" Type="http://schemas.openxmlformats.org/officeDocument/2006/relationships/slide" Target="slides/slide157.xml"/><Relationship Id="rId171" Type="http://schemas.openxmlformats.org/officeDocument/2006/relationships/slide" Target="slides/slide3.xml"/><Relationship Id="rId227" Type="http://schemas.openxmlformats.org/officeDocument/2006/relationships/slide" Target="slides/slide59.xml"/><Relationship Id="rId269" Type="http://schemas.openxmlformats.org/officeDocument/2006/relationships/slide" Target="slides/slide101.xml"/><Relationship Id="rId33" Type="http://schemas.openxmlformats.org/officeDocument/2006/relationships/slideMaster" Target="slideMasters/slideMaster33.xml"/><Relationship Id="rId129" Type="http://schemas.openxmlformats.org/officeDocument/2006/relationships/slideMaster" Target="slideMasters/slideMaster129.xml"/><Relationship Id="rId280" Type="http://schemas.openxmlformats.org/officeDocument/2006/relationships/slide" Target="slides/slide112.xml"/><Relationship Id="rId75" Type="http://schemas.openxmlformats.org/officeDocument/2006/relationships/slideMaster" Target="slideMasters/slideMaster75.xml"/><Relationship Id="rId140" Type="http://schemas.openxmlformats.org/officeDocument/2006/relationships/slideMaster" Target="slideMasters/slideMaster140.xml"/><Relationship Id="rId182" Type="http://schemas.openxmlformats.org/officeDocument/2006/relationships/slide" Target="slides/slide14.xml"/><Relationship Id="rId6" Type="http://schemas.openxmlformats.org/officeDocument/2006/relationships/slideMaster" Target="slideMasters/slideMaster6.xml"/><Relationship Id="rId238" Type="http://schemas.openxmlformats.org/officeDocument/2006/relationships/slide" Target="slides/slide70.xml"/><Relationship Id="rId291" Type="http://schemas.openxmlformats.org/officeDocument/2006/relationships/slide" Target="slides/slide123.xml"/><Relationship Id="rId305" Type="http://schemas.openxmlformats.org/officeDocument/2006/relationships/slide" Target="slides/slide137.xml"/><Relationship Id="rId44" Type="http://schemas.openxmlformats.org/officeDocument/2006/relationships/slideMaster" Target="slideMasters/slideMaster44.xml"/><Relationship Id="rId86" Type="http://schemas.openxmlformats.org/officeDocument/2006/relationships/slideMaster" Target="slideMasters/slideMaster86.xml"/><Relationship Id="rId151" Type="http://schemas.openxmlformats.org/officeDocument/2006/relationships/slideMaster" Target="slideMasters/slideMaster151.xml"/><Relationship Id="rId193" Type="http://schemas.openxmlformats.org/officeDocument/2006/relationships/slide" Target="slides/slide25.xml"/><Relationship Id="rId207" Type="http://schemas.openxmlformats.org/officeDocument/2006/relationships/slide" Target="slides/slide39.xml"/><Relationship Id="rId249" Type="http://schemas.openxmlformats.org/officeDocument/2006/relationships/slide" Target="slides/slide81.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92.xml"/><Relationship Id="rId316" Type="http://schemas.openxmlformats.org/officeDocument/2006/relationships/slide" Target="slides/slide148.xml"/><Relationship Id="rId55" Type="http://schemas.openxmlformats.org/officeDocument/2006/relationships/slideMaster" Target="slideMasters/slideMaster55.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62" Type="http://schemas.openxmlformats.org/officeDocument/2006/relationships/slideMaster" Target="slideMasters/slideMaster162.xml"/><Relationship Id="rId218" Type="http://schemas.openxmlformats.org/officeDocument/2006/relationships/slide" Target="slides/slide50.xml"/><Relationship Id="rId271" Type="http://schemas.openxmlformats.org/officeDocument/2006/relationships/slide" Target="slides/slide10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C2C4D-482A-4905-960D-B09BA97E65AA}" type="datetimeFigureOut">
              <a:rPr lang="en-US" smtClean="0"/>
              <a:t>7/5/2025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D9E51-9765-4E7D-A068-31F0A4D3077E}" type="slidenum">
              <a:rPr lang="en-US" smtClean="0"/>
              <a:t>‹#›</a:t>
            </a:fld>
            <a:endParaRPr lang="en-US"/>
          </a:p>
        </p:txBody>
      </p:sp>
    </p:spTree>
    <p:extLst>
      <p:ext uri="{BB962C8B-B14F-4D97-AF65-F5344CB8AC3E}">
        <p14:creationId xmlns:p14="http://schemas.microsoft.com/office/powerpoint/2010/main" val="8922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6" name="Google Shape;1126;p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00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1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2" name="Google Shape;1132;p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01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8" name="Google Shape;1138;p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5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BF49D-4780-454D-9CBD-1473B32BF1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43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4" name="Google Shape;1204;p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68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0" name="Google Shape;1210;p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84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BF49D-4780-454D-9CBD-1473B32BF1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97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59F-E136-4231-8FBA-D06F65D78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18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antipsychotics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59F-E136-4231-8FBA-D06F65D78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90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6209E1-7ACA-460F-A643-AD08DA1BCF56}" type="datetimeFigureOut">
              <a:rPr lang="en-US" smtClean="0"/>
              <a:t>7/5/2025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1326659979"/>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6209E1-7ACA-460F-A643-AD08DA1BCF5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1524070986"/>
      </p:ext>
    </p:extLst>
  </p:cSld>
  <p:clrMapOvr>
    <a:masterClrMapping/>
  </p:clrMapOvr>
  <p:transition spd="med">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21861-9C1C-4B4E-86D8-BED21A027F15}"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60091150"/>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704190730"/>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4072141807"/>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123294161"/>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096943856"/>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835398003"/>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503516896"/>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903872640"/>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729548032"/>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7002625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6209E1-7ACA-460F-A643-AD08DA1BCF5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1792968438"/>
      </p:ext>
    </p:extLst>
  </p:cSld>
  <p:clrMapOvr>
    <a:masterClrMapping/>
  </p:clrMapOvr>
  <p:transition spd="med">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69651723"/>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540132119"/>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452982753"/>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136237356"/>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059218095"/>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379286342"/>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023748262"/>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454682679"/>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50CBF-6851-4E9C-9131-FBF83AE15F11}"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0" name="Footer Placeholder 19"/>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2775466"/>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05247201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5067300" y="1789115"/>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dirty="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dirty="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dirty="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dirty="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dirty="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grpSp>
      <p:sp>
        <p:nvSpPr>
          <p:cNvPr id="27687" name="Rectangle 39"/>
          <p:cNvSpPr>
            <a:spLocks noGrp="1" noChangeArrowheads="1"/>
          </p:cNvSpPr>
          <p:nvPr>
            <p:ph type="subTitle" idx="1"/>
          </p:nvPr>
        </p:nvSpPr>
        <p:spPr>
          <a:xfrm>
            <a:off x="1828801"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7688" name="Rectangle 40"/>
          <p:cNvSpPr>
            <a:spLocks noGrp="1" noChangeArrowheads="1"/>
          </p:cNvSpPr>
          <p:nvPr>
            <p:ph type="ctrTitle"/>
          </p:nvPr>
        </p:nvSpPr>
        <p:spPr>
          <a:xfrm>
            <a:off x="914401" y="1768477"/>
            <a:ext cx="10363200" cy="1736725"/>
          </a:xfrm>
        </p:spPr>
        <p:txBody>
          <a:bodyPr anchor="b" anchorCtr="1"/>
          <a:lstStyle>
            <a:lvl1pPr>
              <a:defRPr sz="5400"/>
            </a:lvl1pPr>
          </a:lstStyle>
          <a:p>
            <a:r>
              <a:rPr lang="en-US" smtClean="0"/>
              <a:t>Click to edit Master title style</a:t>
            </a:r>
            <a:endParaRPr lang="en-US"/>
          </a:p>
        </p:txBody>
      </p:sp>
      <p:sp>
        <p:nvSpPr>
          <p:cNvPr id="39" name="Rectangle 37"/>
          <p:cNvSpPr>
            <a:spLocks noGrp="1" noChangeArrowheads="1"/>
          </p:cNvSpPr>
          <p:nvPr>
            <p:ph type="dt" sz="half" idx="10"/>
          </p:nvPr>
        </p:nvSpPr>
        <p:spPr/>
        <p:txBody>
          <a:bodyPr/>
          <a:lstStyle>
            <a:lvl1pPr>
              <a:defRPr smtClean="0"/>
            </a:lvl1pPr>
          </a:lstStyle>
          <a:p>
            <a:fld id="{5FF145D1-95A6-431E-AC68-9100B0CC38B0}" type="datetime3">
              <a:rPr lang="en-US" smtClean="0"/>
              <a:t>5 July 2025</a:t>
            </a:fld>
            <a:endParaRPr lang="en-US" dirty="0"/>
          </a:p>
        </p:txBody>
      </p:sp>
      <p:sp>
        <p:nvSpPr>
          <p:cNvPr id="40" name="Rectangle 38"/>
          <p:cNvSpPr>
            <a:spLocks noGrp="1" noChangeArrowheads="1"/>
          </p:cNvSpPr>
          <p:nvPr>
            <p:ph type="ftr" sz="quarter" idx="11"/>
          </p:nvPr>
        </p:nvSpPr>
        <p:spPr/>
        <p:txBody>
          <a:bodyPr/>
          <a:lstStyle>
            <a:lvl1pPr>
              <a:defRPr smtClean="0"/>
            </a:lvl1pPr>
          </a:lstStyle>
          <a:p>
            <a:endParaRPr lang="en-US" dirty="0"/>
          </a:p>
        </p:txBody>
      </p:sp>
      <p:sp>
        <p:nvSpPr>
          <p:cNvPr id="41" name="Rectangle 41"/>
          <p:cNvSpPr>
            <a:spLocks noGrp="1" noChangeArrowheads="1"/>
          </p:cNvSpPr>
          <p:nvPr>
            <p:ph type="sldNum" sz="quarter" idx="12"/>
          </p:nvPr>
        </p:nvSpPr>
        <p:spPr/>
        <p:txBody>
          <a:bodyPr/>
          <a:lstStyle>
            <a:lvl1pPr>
              <a:defRPr smtClean="0"/>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63720860"/>
      </p:ext>
    </p:extLst>
  </p:cSld>
  <p:clrMapOvr>
    <a:masterClrMapping/>
  </p:clrMapOvr>
  <p:transition spd="med">
    <p:pull/>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426644222"/>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9C6D2-6CF5-492F-824A-5A6E98965627}"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411407785"/>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42784297"/>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640183534"/>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9C6D2-6CF5-492F-824A-5A6E98965627}"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274275059"/>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90499532"/>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308808924"/>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645288045"/>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704599839"/>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45196074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BBAC1117-B8DA-45BA-9080-B25D75228DB0}" type="datetime3">
              <a:rPr lang="en-US" smtClean="0"/>
              <a:t>5 July 2025</a:t>
            </a:fld>
            <a:endParaRPr lang="en-US" dirty="0"/>
          </a:p>
        </p:txBody>
      </p:sp>
      <p:sp>
        <p:nvSpPr>
          <p:cNvPr id="5" name="Rectangle 40"/>
          <p:cNvSpPr>
            <a:spLocks noGrp="1" noChangeArrowheads="1"/>
          </p:cNvSpPr>
          <p:nvPr>
            <p:ph type="ftr" sz="quarter" idx="11"/>
          </p:nvPr>
        </p:nvSpPr>
        <p:spPr>
          <a:ln/>
        </p:spPr>
        <p:txBody>
          <a:bodyPr/>
          <a:lstStyle>
            <a:lvl1pPr>
              <a:defRPr/>
            </a:lvl1pPr>
          </a:lstStyle>
          <a:p>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597515129"/>
      </p:ext>
    </p:extLst>
  </p:cSld>
  <p:clrMapOvr>
    <a:masterClrMapping/>
  </p:clrMapOvr>
  <p:transition spd="med">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598911317"/>
      </p:ext>
    </p:extLst>
  </p:cSld>
  <p:clrMapOvr>
    <a:masterClrMapping/>
  </p:clrMapOvr>
  <p:transition spd="slow">
    <p:push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743292879"/>
      </p:ext>
    </p:extLst>
  </p:cSld>
  <p:clrMapOvr>
    <a:masterClrMapping/>
  </p:clrMapOvr>
  <p:transitio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108250861"/>
      </p:ext>
    </p:extLst>
  </p:cSld>
  <p:clrMapOvr>
    <a:masterClrMapping/>
  </p:clrMapOvr>
  <p:transition spd="slow">
    <p:push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604287831"/>
      </p:ext>
    </p:extLst>
  </p:cSld>
  <p:clrMapOvr>
    <a:masterClrMapping/>
  </p:clrMapOvr>
  <p:transitio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097621648"/>
      </p:ext>
    </p:extLst>
  </p:cSld>
  <p:clrMapOvr>
    <a:masterClrMapping/>
  </p:clrMapOvr>
  <p:transition spd="slow">
    <p:push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50CBF-6851-4E9C-9131-FBF83AE15F11}"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0" name="Footer Placeholder 19"/>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231439407"/>
      </p:ext>
    </p:extLst>
  </p:cSld>
  <p:clrMapOvr>
    <a:masterClrMapping/>
  </p:clrMapOvr>
  <p:transition spd="med">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455963684"/>
      </p:ext>
    </p:extLst>
  </p:cSld>
  <p:clrMapOvr>
    <a:masterClrMapping/>
  </p:clrMapOvr>
  <p:transition spd="med">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94287741"/>
      </p:ext>
    </p:extLst>
  </p:cSld>
  <p:clrMapOvr>
    <a:masterClrMapping/>
  </p:clrMapOvr>
  <p:transition spd="med">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123429107"/>
      </p:ext>
    </p:extLst>
  </p:cSld>
  <p:clrMapOvr>
    <a:masterClrMapping/>
  </p:clrMapOvr>
  <p:transition spd="med">
    <p:pull/>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50CBF-6851-4E9C-9131-FBF83AE15F11}"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0" name="Footer Placeholder 19"/>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605154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FD513EDA-51C0-4893-9CD5-E19269A348C9}" type="datetime3">
              <a:rPr lang="en-US" smtClean="0"/>
              <a:t>5 July 2025</a:t>
            </a:fld>
            <a:endParaRPr lang="en-US" dirty="0"/>
          </a:p>
        </p:txBody>
      </p:sp>
      <p:sp>
        <p:nvSpPr>
          <p:cNvPr id="5" name="Rectangle 40"/>
          <p:cNvSpPr>
            <a:spLocks noGrp="1" noChangeArrowheads="1"/>
          </p:cNvSpPr>
          <p:nvPr>
            <p:ph type="ftr" sz="quarter" idx="11"/>
          </p:nvPr>
        </p:nvSpPr>
        <p:spPr>
          <a:ln/>
        </p:spPr>
        <p:txBody>
          <a:bodyPr/>
          <a:lstStyle>
            <a:lvl1pPr>
              <a:defRPr/>
            </a:lvl1pPr>
          </a:lstStyle>
          <a:p>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27284735"/>
      </p:ext>
    </p:extLst>
  </p:cSld>
  <p:clrMapOvr>
    <a:masterClrMapping/>
  </p:clrMapOvr>
  <p:transition spd="med">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587363357"/>
      </p:ext>
    </p:extLst>
  </p:cSld>
  <p:clrMapOvr>
    <a:masterClrMapping/>
  </p:clrMapOvr>
  <p:transition spd="med">
    <p:pull/>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977859863"/>
      </p:ext>
    </p:extLst>
  </p:cSld>
  <p:clrMapOvr>
    <a:masterClrMapping/>
  </p:clrMapOvr>
  <p:transition spd="med">
    <p:pull/>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754591093"/>
      </p:ext>
    </p:extLst>
  </p:cSld>
  <p:clrMapOvr>
    <a:masterClrMapping/>
  </p:clrMapOvr>
  <p:transition spd="med">
    <p:pull/>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456697598"/>
      </p:ext>
    </p:extLst>
  </p:cSld>
  <p:clrMapOvr>
    <a:masterClrMapping/>
  </p:clrMapOvr>
  <p:transition spd="med">
    <p:pull/>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028281667"/>
      </p:ext>
    </p:extLst>
  </p:cSld>
  <p:clrMapOvr>
    <a:masterClrMapping/>
  </p:clrMapOvr>
  <p:transition spd="med">
    <p:pull/>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180111022"/>
      </p:ext>
    </p:extLst>
  </p:cSld>
  <p:clrMapOvr>
    <a:masterClrMapping/>
  </p:clrMapOvr>
  <p:transition spd="med">
    <p:pull/>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884763619"/>
      </p:ext>
    </p:extLst>
  </p:cSld>
  <p:clrMapOvr>
    <a:masterClrMapping/>
  </p:clrMapOvr>
  <p:transition spd="med">
    <p:pull/>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90427824"/>
      </p:ext>
    </p:extLst>
  </p:cSld>
  <p:clrMapOvr>
    <a:masterClrMapping/>
  </p:clrMapOvr>
  <p:transition spd="med">
    <p:pull/>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248351143"/>
      </p:ext>
    </p:extLst>
  </p:cSld>
  <p:clrMapOvr>
    <a:masterClrMapping/>
  </p:clrMapOvr>
  <p:transition spd="med">
    <p:pull/>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277714253"/>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fld id="{ABB8E411-7D6F-49CD-B245-92B01098F680}" type="datetime3">
              <a:rPr lang="en-US" smtClean="0"/>
              <a:t>5 July 2025</a:t>
            </a:fld>
            <a:endParaRPr lang="en-US" dirty="0"/>
          </a:p>
        </p:txBody>
      </p:sp>
      <p:sp>
        <p:nvSpPr>
          <p:cNvPr id="6" name="Rectangle 40"/>
          <p:cNvSpPr>
            <a:spLocks noGrp="1" noChangeArrowheads="1"/>
          </p:cNvSpPr>
          <p:nvPr>
            <p:ph type="ftr" sz="quarter" idx="11"/>
          </p:nvPr>
        </p:nvSpPr>
        <p:spPr>
          <a:ln/>
        </p:spPr>
        <p:txBody>
          <a:bodyPr/>
          <a:lstStyle>
            <a:lvl1pPr>
              <a:defRPr/>
            </a:lvl1pPr>
          </a:lstStyle>
          <a:p>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011915190"/>
      </p:ext>
    </p:extLst>
  </p:cSld>
  <p:clrMapOvr>
    <a:masterClrMapping/>
  </p:clrMapOvr>
  <p:transition spd="med">
    <p:pull/>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316230989"/>
      </p:ext>
    </p:extLst>
  </p:cSld>
  <p:clrMapOvr>
    <a:masterClrMapping/>
  </p:clrMapOvr>
  <p:transition spd="med">
    <p:pull/>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483771191"/>
      </p:ext>
    </p:extLst>
  </p:cSld>
  <p:clrMapOvr>
    <a:masterClrMapping/>
  </p:clrMapOvr>
  <p:transition spd="med">
    <p:pull/>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518332297"/>
      </p:ext>
    </p:extLst>
  </p:cSld>
  <p:clrMapOvr>
    <a:masterClrMapping/>
  </p:clrMapOvr>
  <p:transition spd="med">
    <p:pull/>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585220552"/>
      </p:ext>
    </p:extLst>
  </p:cSld>
  <p:clrMapOvr>
    <a:masterClrMapping/>
  </p:clrMapOvr>
  <p:transition spd="med">
    <p:pull/>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83340390"/>
      </p:ext>
    </p:extLst>
  </p:cSld>
  <p:clrMapOvr>
    <a:masterClrMapping/>
  </p:clrMapOvr>
  <p:transition spd="med">
    <p:pull/>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941226719"/>
      </p:ext>
    </p:extLst>
  </p:cSld>
  <p:clrMapOvr>
    <a:masterClrMapping/>
  </p:clrMapOvr>
  <p:transition spd="med">
    <p:pull/>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351547472"/>
      </p:ext>
    </p:extLst>
  </p:cSld>
  <p:clrMapOvr>
    <a:masterClrMapping/>
  </p:clrMapOvr>
  <p:transition spd="med">
    <p:pull/>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827831365"/>
      </p:ext>
    </p:extLst>
  </p:cSld>
  <p:clrMapOvr>
    <a:masterClrMapping/>
  </p:clrMapOvr>
  <p:transition spd="med">
    <p:pull/>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12550985"/>
      </p:ext>
    </p:extLst>
  </p:cSld>
  <p:clrMapOvr>
    <a:masterClrMapping/>
  </p:clrMapOvr>
  <p:transition spd="med">
    <p:pull/>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4131455015"/>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fld id="{1EC782D0-2EF7-4AA9-99EE-4BDDD7EC162D}" type="datetime3">
              <a:rPr lang="en-US" smtClean="0"/>
              <a:t>5 July 2025</a:t>
            </a:fld>
            <a:endParaRPr lang="en-US" dirty="0"/>
          </a:p>
        </p:txBody>
      </p:sp>
      <p:sp>
        <p:nvSpPr>
          <p:cNvPr id="8" name="Rectangle 40"/>
          <p:cNvSpPr>
            <a:spLocks noGrp="1" noChangeArrowheads="1"/>
          </p:cNvSpPr>
          <p:nvPr>
            <p:ph type="ftr" sz="quarter" idx="11"/>
          </p:nvPr>
        </p:nvSpPr>
        <p:spPr>
          <a:ln/>
        </p:spPr>
        <p:txBody>
          <a:bodyPr/>
          <a:lstStyle>
            <a:lvl1pPr>
              <a:defRPr/>
            </a:lvl1pPr>
          </a:lstStyle>
          <a:p>
            <a:endParaRPr lang="en-US" dirty="0"/>
          </a:p>
        </p:txBody>
      </p:sp>
      <p:sp>
        <p:nvSpPr>
          <p:cNvPr id="9"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715234388"/>
      </p:ext>
    </p:extLst>
  </p:cSld>
  <p:clrMapOvr>
    <a:masterClrMapping/>
  </p:clrMapOvr>
  <p:transition spd="med">
    <p:pull/>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4228438456"/>
      </p:ext>
    </p:extLst>
  </p:cSld>
  <p:clrMapOvr>
    <a:masterClrMapping/>
  </p:clrMapOvr>
  <p:transition spd="med">
    <p:pull/>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628467634"/>
      </p:ext>
    </p:extLst>
  </p:cSld>
  <p:clrMapOvr>
    <a:masterClrMapping/>
  </p:clrMapOvr>
  <p:transition spd="med">
    <p:pull/>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82803495"/>
      </p:ext>
    </p:extLst>
  </p:cSld>
  <p:clrMapOvr>
    <a:masterClrMapping/>
  </p:clrMapOvr>
  <p:transition spd="med">
    <p:pull/>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817197367"/>
      </p:ext>
    </p:extLst>
  </p:cSld>
  <p:clrMapOvr>
    <a:masterClrMapping/>
  </p:clrMapOvr>
  <p:transition spd="med">
    <p:pull/>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50CBF-6851-4E9C-9131-FBF83AE15F11}"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0" name="Footer Placeholder 19"/>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810112643"/>
      </p:ext>
    </p:extLst>
  </p:cSld>
  <p:clrMapOvr>
    <a:masterClrMapping/>
  </p:clrMapOvr>
  <p:transition spd="med">
    <p:pull/>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282630503"/>
      </p:ext>
    </p:extLst>
  </p:cSld>
  <p:clrMapOvr>
    <a:masterClrMapping/>
  </p:clrMapOvr>
  <p:transition spd="med">
    <p:pull/>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208524606"/>
      </p:ext>
    </p:extLst>
  </p:cSld>
  <p:clrMapOvr>
    <a:masterClrMapping/>
  </p:clrMapOvr>
  <p:transition spd="med">
    <p:pull/>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751074145"/>
      </p:ext>
    </p:extLst>
  </p:cSld>
  <p:clrMapOvr>
    <a:masterClrMapping/>
  </p:clrMapOvr>
  <p:transition spd="med">
    <p:pull/>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407697342"/>
      </p:ext>
    </p:extLst>
  </p:cSld>
  <p:clrMapOvr>
    <a:masterClrMapping/>
  </p:clrMapOvr>
  <p:transition spd="med">
    <p:pull/>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147082096"/>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fld id="{D62BF2E8-D8DB-4170-8530-26CD4401F446}" type="datetime3">
              <a:rPr lang="en-US" smtClean="0"/>
              <a:t>5 July 2025</a:t>
            </a:fld>
            <a:endParaRPr lang="en-US" dirty="0"/>
          </a:p>
        </p:txBody>
      </p:sp>
      <p:sp>
        <p:nvSpPr>
          <p:cNvPr id="4" name="Rectangle 40"/>
          <p:cNvSpPr>
            <a:spLocks noGrp="1" noChangeArrowheads="1"/>
          </p:cNvSpPr>
          <p:nvPr>
            <p:ph type="ftr" sz="quarter" idx="11"/>
          </p:nvPr>
        </p:nvSpPr>
        <p:spPr>
          <a:ln/>
        </p:spPr>
        <p:txBody>
          <a:bodyPr/>
          <a:lstStyle>
            <a:lvl1pPr>
              <a:defRPr/>
            </a:lvl1pPr>
          </a:lstStyle>
          <a:p>
            <a:endParaRPr lang="en-US" dirty="0"/>
          </a:p>
        </p:txBody>
      </p:sp>
      <p:sp>
        <p:nvSpPr>
          <p:cNvPr id="5"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969236860"/>
      </p:ext>
    </p:extLst>
  </p:cSld>
  <p:clrMapOvr>
    <a:masterClrMapping/>
  </p:clrMapOvr>
  <p:transition spd="med">
    <p:pull/>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1581901711"/>
      </p:ext>
    </p:extLst>
  </p:cSld>
  <p:clrMapOvr>
    <a:masterClrMapping/>
  </p:clrMapOvr>
  <p:transition spd="med">
    <p:pull/>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521584031"/>
      </p:ext>
    </p:extLst>
  </p:cSld>
  <p:clrMapOvr>
    <a:masterClrMapping/>
  </p:clrMapOvr>
  <p:transition spd="med">
    <p:pull/>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990641931"/>
      </p:ext>
    </p:extLst>
  </p:cSld>
  <p:clrMapOvr>
    <a:masterClrMapping/>
  </p:clrMapOvr>
  <p:transition spd="med">
    <p:pull/>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473074881"/>
      </p:ext>
    </p:extLst>
  </p:cSld>
  <p:clrMapOvr>
    <a:masterClrMapping/>
  </p:clrMapOvr>
  <p:transition spd="med">
    <p:pull/>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920263833"/>
      </p:ext>
    </p:extLst>
  </p:cSld>
  <p:clrMapOvr>
    <a:masterClrMapping/>
  </p:clrMapOvr>
  <p:transition spd="med">
    <p:pull/>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267436820"/>
      </p:ext>
    </p:extLst>
  </p:cSld>
  <p:clrMapOvr>
    <a:masterClrMapping/>
  </p:clrMapOvr>
  <p:transition spd="med">
    <p:pull/>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4019744614"/>
      </p:ext>
    </p:extLst>
  </p:cSld>
  <p:clrMapOvr>
    <a:masterClrMapping/>
  </p:clrMapOvr>
  <p:transition spd="med">
    <p:pull/>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13191206"/>
      </p:ext>
    </p:extLst>
  </p:cSld>
  <p:clrMapOvr>
    <a:masterClrMapping/>
  </p:clrMapOvr>
  <p:transition spd="med">
    <p:pull/>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67494"/>
            <a:ext cx="10972799"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2" y="1882809"/>
            <a:ext cx="10972799"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B220E608-CB40-4C68-8A24-CFFC007B1CC9}" type="datetime1">
              <a:rPr lang="en-US" smtClean="0">
                <a:solidFill>
                  <a:prstClr val="black"/>
                </a:solidFill>
              </a:rPr>
              <a:pPr/>
              <a:t>7/5/2025</a:t>
            </a:fld>
            <a:endParaRPr lang="en-US">
              <a:solidFill>
                <a:prstClr val="black"/>
              </a:solidFill>
            </a:endParaRPr>
          </a:p>
        </p:txBody>
      </p:sp>
      <p:sp>
        <p:nvSpPr>
          <p:cNvPr id="5" name="Footer Placeholder 4"/>
          <p:cNvSpPr>
            <a:spLocks noGrp="1"/>
          </p:cNvSpPr>
          <p:nvPr>
            <p:ph type="ftr" sz="quarter" idx="11"/>
          </p:nvPr>
        </p:nvSpPr>
        <p:spPr>
          <a:xfrm>
            <a:off x="609601" y="6480972"/>
            <a:ext cx="5680075" cy="300831"/>
          </a:xfrm>
        </p:spPr>
        <p:txBody>
          <a:bodyPr/>
          <a:lstStyle/>
          <a:p>
            <a:r>
              <a:rPr lang="en-US" smtClean="0">
                <a:solidFill>
                  <a:prstClr val="black"/>
                </a:solidFill>
              </a:rPr>
              <a:t>by Owino Ogutu</a:t>
            </a:r>
            <a:endParaRPr lang="en-US">
              <a:solidFill>
                <a:prstClr val="black"/>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0668488"/>
      </p:ext>
    </p:extLst>
  </p:cSld>
  <p:clrMapOvr>
    <a:masterClrMapping/>
  </p:clrMapOvr>
  <p:transition spd="slow">
    <p:circl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67494"/>
            <a:ext cx="10972799"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2" y="1882809"/>
            <a:ext cx="10972799"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B220E608-CB40-4C68-8A24-CFFC007B1CC9}" type="datetime1">
              <a:rPr lang="en-US" smtClean="0">
                <a:solidFill>
                  <a:prstClr val="black"/>
                </a:solidFill>
              </a:rPr>
              <a:pPr/>
              <a:t>7/5/2025</a:t>
            </a:fld>
            <a:endParaRPr lang="en-US">
              <a:solidFill>
                <a:prstClr val="black"/>
              </a:solidFill>
            </a:endParaRPr>
          </a:p>
        </p:txBody>
      </p:sp>
      <p:sp>
        <p:nvSpPr>
          <p:cNvPr id="5" name="Footer Placeholder 4"/>
          <p:cNvSpPr>
            <a:spLocks noGrp="1"/>
          </p:cNvSpPr>
          <p:nvPr>
            <p:ph type="ftr" sz="quarter" idx="11"/>
          </p:nvPr>
        </p:nvSpPr>
        <p:spPr>
          <a:xfrm>
            <a:off x="609601" y="6480972"/>
            <a:ext cx="5680075" cy="300831"/>
          </a:xfrm>
        </p:spPr>
        <p:txBody>
          <a:bodyPr/>
          <a:lstStyle/>
          <a:p>
            <a:r>
              <a:rPr lang="en-US" smtClean="0">
                <a:solidFill>
                  <a:prstClr val="black"/>
                </a:solidFill>
              </a:rPr>
              <a:t>by Owino Ogutu</a:t>
            </a:r>
            <a:endParaRPr lang="en-US">
              <a:solidFill>
                <a:prstClr val="black"/>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6055663"/>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556011D8-F0C9-4D6B-9C4B-862693FB8408}" type="datetime3">
              <a:rPr lang="en-US" smtClean="0"/>
              <a:t>5 July 2025</a:t>
            </a:fld>
            <a:endParaRPr lang="en-US" dirty="0"/>
          </a:p>
        </p:txBody>
      </p:sp>
      <p:sp>
        <p:nvSpPr>
          <p:cNvPr id="3" name="Rectangle 40"/>
          <p:cNvSpPr>
            <a:spLocks noGrp="1" noChangeArrowheads="1"/>
          </p:cNvSpPr>
          <p:nvPr>
            <p:ph type="ftr" sz="quarter" idx="11"/>
          </p:nvPr>
        </p:nvSpPr>
        <p:spPr>
          <a:ln/>
        </p:spPr>
        <p:txBody>
          <a:bodyPr/>
          <a:lstStyle>
            <a:lvl1pPr>
              <a:defRPr/>
            </a:lvl1pPr>
          </a:lstStyle>
          <a:p>
            <a:endParaRPr lang="en-US" dirty="0"/>
          </a:p>
        </p:txBody>
      </p:sp>
      <p:sp>
        <p:nvSpPr>
          <p:cNvPr id="4"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137418287"/>
      </p:ext>
    </p:extLst>
  </p:cSld>
  <p:clrMapOvr>
    <a:masterClrMapping/>
  </p:clrMapOvr>
  <p:transition spd="med">
    <p:pull/>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67494"/>
            <a:ext cx="10972799"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2" y="1882809"/>
            <a:ext cx="10972799"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B220E608-CB40-4C68-8A24-CFFC007B1CC9}" type="datetime1">
              <a:rPr lang="en-US" smtClean="0">
                <a:solidFill>
                  <a:prstClr val="black"/>
                </a:solidFill>
              </a:rPr>
              <a:pPr/>
              <a:t>7/5/2025</a:t>
            </a:fld>
            <a:endParaRPr lang="en-US">
              <a:solidFill>
                <a:prstClr val="black"/>
              </a:solidFill>
            </a:endParaRPr>
          </a:p>
        </p:txBody>
      </p:sp>
      <p:sp>
        <p:nvSpPr>
          <p:cNvPr id="5" name="Footer Placeholder 4"/>
          <p:cNvSpPr>
            <a:spLocks noGrp="1"/>
          </p:cNvSpPr>
          <p:nvPr>
            <p:ph type="ftr" sz="quarter" idx="11"/>
          </p:nvPr>
        </p:nvSpPr>
        <p:spPr>
          <a:xfrm>
            <a:off x="609601" y="6480972"/>
            <a:ext cx="5680075" cy="300831"/>
          </a:xfrm>
        </p:spPr>
        <p:txBody>
          <a:bodyPr/>
          <a:lstStyle/>
          <a:p>
            <a:r>
              <a:rPr lang="en-US" smtClean="0">
                <a:solidFill>
                  <a:prstClr val="black"/>
                </a:solidFill>
              </a:rPr>
              <a:t>by Owino Ogutu</a:t>
            </a:r>
            <a:endParaRPr lang="en-US">
              <a:solidFill>
                <a:prstClr val="black"/>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4112236"/>
      </p:ext>
    </p:extLst>
  </p:cSld>
  <p:clrMapOvr>
    <a:masterClrMapping/>
  </p:clrMapOvr>
  <p:transition spd="slow">
    <p:circl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67494"/>
            <a:ext cx="10972799"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2" y="1882809"/>
            <a:ext cx="10972799"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B220E608-CB40-4C68-8A24-CFFC007B1CC9}" type="datetime1">
              <a:rPr lang="en-US" smtClean="0">
                <a:solidFill>
                  <a:prstClr val="black"/>
                </a:solidFill>
              </a:rPr>
              <a:pPr/>
              <a:t>7/5/2025</a:t>
            </a:fld>
            <a:endParaRPr lang="en-US">
              <a:solidFill>
                <a:prstClr val="black"/>
              </a:solidFill>
            </a:endParaRPr>
          </a:p>
        </p:txBody>
      </p:sp>
      <p:sp>
        <p:nvSpPr>
          <p:cNvPr id="5" name="Footer Placeholder 4"/>
          <p:cNvSpPr>
            <a:spLocks noGrp="1"/>
          </p:cNvSpPr>
          <p:nvPr>
            <p:ph type="ftr" sz="quarter" idx="11"/>
          </p:nvPr>
        </p:nvSpPr>
        <p:spPr>
          <a:xfrm>
            <a:off x="609601" y="6480972"/>
            <a:ext cx="5680075" cy="300831"/>
          </a:xfrm>
        </p:spPr>
        <p:txBody>
          <a:bodyPr/>
          <a:lstStyle/>
          <a:p>
            <a:r>
              <a:rPr lang="en-US" smtClean="0">
                <a:solidFill>
                  <a:prstClr val="black"/>
                </a:solidFill>
              </a:rPr>
              <a:t>by Owino Ogutu</a:t>
            </a:r>
            <a:endParaRPr lang="en-US">
              <a:solidFill>
                <a:prstClr val="black"/>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6227661"/>
      </p:ext>
    </p:extLst>
  </p:cSld>
  <p:clrMapOvr>
    <a:masterClrMapping/>
  </p:clrMapOvr>
  <p:transition spd="slow">
    <p:circl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67494"/>
            <a:ext cx="10972799"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2" y="1882809"/>
            <a:ext cx="10972799"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B220E608-CB40-4C68-8A24-CFFC007B1CC9}" type="datetime1">
              <a:rPr lang="en-US" smtClean="0">
                <a:solidFill>
                  <a:prstClr val="black"/>
                </a:solidFill>
              </a:rPr>
              <a:pPr/>
              <a:t>7/5/2025</a:t>
            </a:fld>
            <a:endParaRPr lang="en-US">
              <a:solidFill>
                <a:prstClr val="black"/>
              </a:solidFill>
            </a:endParaRPr>
          </a:p>
        </p:txBody>
      </p:sp>
      <p:sp>
        <p:nvSpPr>
          <p:cNvPr id="5" name="Footer Placeholder 4"/>
          <p:cNvSpPr>
            <a:spLocks noGrp="1"/>
          </p:cNvSpPr>
          <p:nvPr>
            <p:ph type="ftr" sz="quarter" idx="11"/>
          </p:nvPr>
        </p:nvSpPr>
        <p:spPr>
          <a:xfrm>
            <a:off x="609601" y="6480972"/>
            <a:ext cx="5680075" cy="300831"/>
          </a:xfrm>
        </p:spPr>
        <p:txBody>
          <a:bodyPr/>
          <a:lstStyle/>
          <a:p>
            <a:r>
              <a:rPr lang="en-US" smtClean="0">
                <a:solidFill>
                  <a:prstClr val="black"/>
                </a:solidFill>
              </a:rPr>
              <a:t>by Owino Ogutu</a:t>
            </a:r>
            <a:endParaRPr lang="en-US">
              <a:solidFill>
                <a:prstClr val="black"/>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4479716"/>
      </p:ext>
    </p:extLst>
  </p:cSld>
  <p:clrMapOvr>
    <a:masterClrMapping/>
  </p:clrMapOvr>
  <p:transition spd="slow">
    <p:circl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67494"/>
            <a:ext cx="10972799"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2" y="1882809"/>
            <a:ext cx="10972799"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B220E608-CB40-4C68-8A24-CFFC007B1CC9}" type="datetime1">
              <a:rPr lang="en-US" smtClean="0">
                <a:solidFill>
                  <a:prstClr val="black"/>
                </a:solidFill>
              </a:rPr>
              <a:pPr/>
              <a:t>7/5/2025</a:t>
            </a:fld>
            <a:endParaRPr lang="en-US">
              <a:solidFill>
                <a:prstClr val="black"/>
              </a:solidFill>
            </a:endParaRPr>
          </a:p>
        </p:txBody>
      </p:sp>
      <p:sp>
        <p:nvSpPr>
          <p:cNvPr id="5" name="Footer Placeholder 4"/>
          <p:cNvSpPr>
            <a:spLocks noGrp="1"/>
          </p:cNvSpPr>
          <p:nvPr>
            <p:ph type="ftr" sz="quarter" idx="11"/>
          </p:nvPr>
        </p:nvSpPr>
        <p:spPr>
          <a:xfrm>
            <a:off x="609601" y="6480972"/>
            <a:ext cx="5680075" cy="300831"/>
          </a:xfrm>
        </p:spPr>
        <p:txBody>
          <a:bodyPr/>
          <a:lstStyle/>
          <a:p>
            <a:r>
              <a:rPr lang="en-US" smtClean="0">
                <a:solidFill>
                  <a:prstClr val="black"/>
                </a:solidFill>
              </a:rPr>
              <a:t>by Owino Ogutu</a:t>
            </a:r>
            <a:endParaRPr lang="en-US">
              <a:solidFill>
                <a:prstClr val="black"/>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0305138"/>
      </p:ext>
    </p:extLst>
  </p:cSld>
  <p:clrMapOvr>
    <a:masterClrMapping/>
  </p:clrMapOvr>
  <p:transition spd="slow">
    <p:circl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20E608-CB40-4C68-8A24-CFFC007B1CC9}" type="datetime1">
              <a:rPr lang="en-US" smtClean="0">
                <a:solidFill>
                  <a:srgbClr val="04617B">
                    <a:shade val="90000"/>
                  </a:srgbClr>
                </a:solidFill>
              </a:rPr>
              <a:pPr/>
              <a:t>7/5/2025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by Owino Ogutu</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41887267"/>
      </p:ext>
    </p:extLst>
  </p:cSld>
  <p:clrMapOvr>
    <a:masterClrMapping/>
  </p:clrMapOvr>
  <p:transition spd="med">
    <p:pull/>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20E608-CB40-4C68-8A24-CFFC007B1CC9}" type="datetime1">
              <a:rPr lang="en-US" smtClean="0">
                <a:solidFill>
                  <a:srgbClr val="04617B">
                    <a:shade val="90000"/>
                  </a:srgbClr>
                </a:solidFill>
              </a:rPr>
              <a:pPr/>
              <a:t>7/5/2025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by Owino Ogutu</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80040810"/>
      </p:ext>
    </p:extLst>
  </p:cSld>
  <p:clrMapOvr>
    <a:masterClrMapping/>
  </p:clrMapOvr>
  <p:transition spd="med">
    <p:pull/>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20E608-CB40-4C68-8A24-CFFC007B1CC9}" type="datetime1">
              <a:rPr lang="en-US" smtClean="0">
                <a:solidFill>
                  <a:srgbClr val="04617B">
                    <a:shade val="90000"/>
                  </a:srgbClr>
                </a:solidFill>
              </a:rPr>
              <a:pPr/>
              <a:t>7/5/2025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by Owino Ogutu</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94786524"/>
      </p:ext>
    </p:extLst>
  </p:cSld>
  <p:clrMapOvr>
    <a:masterClrMapping/>
  </p:clrMapOvr>
  <p:transition spd="med">
    <p:pull/>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20E608-CB40-4C68-8A24-CFFC007B1CC9}" type="datetime1">
              <a:rPr lang="en-US" smtClean="0">
                <a:solidFill>
                  <a:srgbClr val="04617B">
                    <a:shade val="90000"/>
                  </a:srgbClr>
                </a:solidFill>
              </a:rPr>
              <a:pPr/>
              <a:t>7/5/2025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by Owino Ogutu</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2351942"/>
      </p:ext>
    </p:extLst>
  </p:cSld>
  <p:clrMapOvr>
    <a:masterClrMapping/>
  </p:clrMapOvr>
  <p:transition spd="med">
    <p:pull/>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20E608-CB40-4C68-8A24-CFFC007B1CC9}" type="datetime1">
              <a:rPr lang="en-US" smtClean="0">
                <a:solidFill>
                  <a:srgbClr val="04617B">
                    <a:shade val="90000"/>
                  </a:srgbClr>
                </a:solidFill>
              </a:rPr>
              <a:pPr/>
              <a:t>7/5/2025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by Owino Ogutu</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33907907"/>
      </p:ext>
    </p:extLst>
  </p:cSld>
  <p:clrMapOvr>
    <a:masterClrMapping/>
  </p:clrMapOvr>
  <p:transition spd="med">
    <p:pull/>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20E608-CB40-4C68-8A24-CFFC007B1CC9}" type="datetime1">
              <a:rPr lang="en-US" smtClean="0">
                <a:solidFill>
                  <a:srgbClr val="04617B">
                    <a:shade val="90000"/>
                  </a:srgbClr>
                </a:solidFill>
              </a:rPr>
              <a:pPr/>
              <a:t>7/5/2025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by Owino Ogutu</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39521236"/>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F4F39E2C-2916-47A2-A9AA-89D11E38D636}" type="datetime3">
              <a:rPr lang="en-US" smtClean="0"/>
              <a:t>5 July 2025</a:t>
            </a:fld>
            <a:endParaRPr lang="en-US" dirty="0"/>
          </a:p>
        </p:txBody>
      </p:sp>
      <p:sp>
        <p:nvSpPr>
          <p:cNvPr id="6" name="Rectangle 40"/>
          <p:cNvSpPr>
            <a:spLocks noGrp="1" noChangeArrowheads="1"/>
          </p:cNvSpPr>
          <p:nvPr>
            <p:ph type="ftr" sz="quarter" idx="11"/>
          </p:nvPr>
        </p:nvSpPr>
        <p:spPr>
          <a:ln/>
        </p:spPr>
        <p:txBody>
          <a:bodyPr/>
          <a:lstStyle>
            <a:lvl1pPr>
              <a:defRPr/>
            </a:lvl1pPr>
          </a:lstStyle>
          <a:p>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97881334"/>
      </p:ext>
    </p:extLst>
  </p:cSld>
  <p:clrMapOvr>
    <a:masterClrMapping/>
  </p:clrMapOvr>
  <p:transition spd="med">
    <p:pull/>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20E608-CB40-4C68-8A24-CFFC007B1CC9}" type="datetime1">
              <a:rPr lang="en-US" smtClean="0">
                <a:solidFill>
                  <a:srgbClr val="04617B">
                    <a:shade val="90000"/>
                  </a:srgbClr>
                </a:solidFill>
              </a:rPr>
              <a:pPr/>
              <a:t>7/5/2025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by Owino Ogutu</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06122900"/>
      </p:ext>
    </p:extLst>
  </p:cSld>
  <p:clrMapOvr>
    <a:masterClrMapping/>
  </p:clrMapOvr>
  <p:transition spd="med">
    <p:pull/>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20E608-CB40-4C68-8A24-CFFC007B1CC9}" type="datetime1">
              <a:rPr lang="en-US" smtClean="0">
                <a:solidFill>
                  <a:srgbClr val="04617B">
                    <a:shade val="90000"/>
                  </a:srgbClr>
                </a:solidFill>
              </a:rPr>
              <a:pPr/>
              <a:t>7/5/2025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by Owino Ogutu</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26393111"/>
      </p:ext>
    </p:extLst>
  </p:cSld>
  <p:clrMapOvr>
    <a:masterClrMapping/>
  </p:clrMapOvr>
  <p:transition spd="med">
    <p:pull/>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2486" indent="0" algn="l">
              <a:buNone/>
              <a:defRPr sz="2131">
                <a:solidFill>
                  <a:schemeClr val="tx2">
                    <a:shade val="30000"/>
                    <a:satMod val="150000"/>
                  </a:schemeClr>
                </a:solidFill>
              </a:defRPr>
            </a:lvl1pPr>
            <a:lvl2pPr marL="374767" indent="0" algn="ctr">
              <a:buNone/>
            </a:lvl2pPr>
            <a:lvl3pPr marL="749534" indent="0" algn="ctr">
              <a:buNone/>
            </a:lvl3pPr>
            <a:lvl4pPr marL="1124301" indent="0" algn="ctr">
              <a:buNone/>
            </a:lvl4pPr>
            <a:lvl5pPr marL="1499067" indent="0" algn="ctr">
              <a:buNone/>
            </a:lvl5pPr>
            <a:lvl6pPr marL="1873834" indent="0" algn="ctr">
              <a:buNone/>
            </a:lvl6pPr>
            <a:lvl7pPr marL="2248601" indent="0" algn="ctr">
              <a:buNone/>
            </a:lvl7pPr>
            <a:lvl8pPr marL="2623368" indent="0" algn="ctr">
              <a:buNone/>
            </a:lvl8pPr>
            <a:lvl9pPr marL="2998135"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68C50CBF-6851-4E9C-9131-FBF83AE15F11}"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black"/>
              </a:solidFill>
              <a:effectLst/>
              <a:uLnTx/>
              <a:uFillTx/>
              <a:latin typeface="Times New Roman"/>
              <a:ea typeface="+mn-ea"/>
              <a:cs typeface="+mn-cs"/>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748235438"/>
      </p:ext>
    </p:extLst>
  </p:cSld>
  <p:clrMapOvr>
    <a:masterClrMapping/>
  </p:clrMapOvr>
  <p:transition spd="slow">
    <p:push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01936971"/>
      </p:ext>
    </p:extLst>
  </p:cSld>
  <p:clrMapOvr>
    <a:masterClrMapping/>
  </p:clrMapOvr>
  <p:transition spd="slow">
    <p:push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844201926"/>
      </p:ext>
    </p:extLst>
  </p:cSld>
  <p:clrMapOvr>
    <a:masterClrMapping/>
  </p:clrMapOvr>
  <p:transition spd="slow">
    <p:push dir="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0219646"/>
      </p:ext>
    </p:extLst>
  </p:cSld>
  <p:clrMapOvr>
    <a:masterClrMapping/>
  </p:clrMapOvr>
  <p:transition spd="slow">
    <p:push di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091817470"/>
      </p:ext>
    </p:extLst>
  </p:cSld>
  <p:clrMapOvr>
    <a:masterClrMapping/>
  </p:clrMapOvr>
  <p:transition spd="slow">
    <p:push di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65956228"/>
      </p:ext>
    </p:extLst>
  </p:cSld>
  <p:clrMapOvr>
    <a:masterClrMapping/>
  </p:clrMapOvr>
  <p:transition spd="slow">
    <p:push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73155144"/>
      </p:ext>
    </p:extLst>
  </p:cSld>
  <p:clrMapOvr>
    <a:masterClrMapping/>
  </p:clrMapOvr>
  <p:transition spd="slow">
    <p:push dir="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76919833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6209E1-7ACA-460F-A643-AD08DA1BCF5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3179202652"/>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7DF2D7C1-C974-4663-B3F0-8585D9F9570E}" type="datetime3">
              <a:rPr lang="en-US" smtClean="0"/>
              <a:t>5 July 2025</a:t>
            </a:fld>
            <a:endParaRPr lang="en-US" dirty="0"/>
          </a:p>
        </p:txBody>
      </p:sp>
      <p:sp>
        <p:nvSpPr>
          <p:cNvPr id="6" name="Rectangle 40"/>
          <p:cNvSpPr>
            <a:spLocks noGrp="1" noChangeArrowheads="1"/>
          </p:cNvSpPr>
          <p:nvPr>
            <p:ph type="ftr" sz="quarter" idx="11"/>
          </p:nvPr>
        </p:nvSpPr>
        <p:spPr>
          <a:ln/>
        </p:spPr>
        <p:txBody>
          <a:bodyPr/>
          <a:lstStyle>
            <a:lvl1pPr>
              <a:defRPr/>
            </a:lvl1pPr>
          </a:lstStyle>
          <a:p>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47427047"/>
      </p:ext>
    </p:extLst>
  </p:cSld>
  <p:clrMapOvr>
    <a:masterClrMapping/>
  </p:clrMapOvr>
  <p:transition spd="med">
    <p:pull/>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70812946"/>
      </p:ext>
    </p:extLst>
  </p:cSld>
  <p:clrMapOvr>
    <a:masterClrMapping/>
  </p:clrMapOvr>
  <p:transition spd="slow">
    <p:push dir="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103777855"/>
      </p:ext>
    </p:extLst>
  </p:cSld>
  <p:clrMapOvr>
    <a:masterClrMapping/>
  </p:clrMapOvr>
  <p:transition spd="slow">
    <p:push dir="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290181570"/>
      </p:ext>
    </p:extLst>
  </p:cSld>
  <p:clrMapOvr>
    <a:masterClrMapping/>
  </p:clrMapOvr>
  <p:transition spd="slow">
    <p:push dir="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911254349"/>
      </p:ext>
    </p:extLst>
  </p:cSld>
  <p:clrMapOvr>
    <a:masterClrMapping/>
  </p:clrMapOvr>
  <p:transition spd="slow">
    <p:push di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82859069"/>
      </p:ext>
    </p:extLst>
  </p:cSld>
  <p:clrMapOvr>
    <a:masterClrMapping/>
  </p:clrMapOvr>
  <p:transition spd="slow">
    <p:push di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40408826"/>
      </p:ext>
    </p:extLst>
  </p:cSld>
  <p:clrMapOvr>
    <a:masterClrMapping/>
  </p:clrMapOvr>
  <p:transition spd="slow">
    <p:push di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928344933"/>
      </p:ext>
    </p:extLst>
  </p:cSld>
  <p:clrMapOvr>
    <a:masterClrMapping/>
  </p:clrMapOvr>
  <p:transition spd="slow">
    <p:push di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228392339"/>
      </p:ext>
    </p:extLst>
  </p:cSld>
  <p:clrMapOvr>
    <a:masterClrMapping/>
  </p:clrMapOvr>
  <p:transition spd="slow">
    <p:push dir="u"/>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265070833"/>
      </p:ext>
    </p:extLst>
  </p:cSld>
  <p:clrMapOvr>
    <a:masterClrMapping/>
  </p:clrMapOvr>
  <p:transition spd="slow">
    <p:push dir="u"/>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39994126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A144AFA5-8E26-45F5-84DE-C541308E6E09}" type="datetime3">
              <a:rPr lang="en-US" smtClean="0"/>
              <a:t>5 July 2025</a:t>
            </a:fld>
            <a:endParaRPr lang="en-US" dirty="0"/>
          </a:p>
        </p:txBody>
      </p:sp>
      <p:sp>
        <p:nvSpPr>
          <p:cNvPr id="5" name="Rectangle 40"/>
          <p:cNvSpPr>
            <a:spLocks noGrp="1" noChangeArrowheads="1"/>
          </p:cNvSpPr>
          <p:nvPr>
            <p:ph type="ftr" sz="quarter" idx="11"/>
          </p:nvPr>
        </p:nvSpPr>
        <p:spPr>
          <a:ln/>
        </p:spPr>
        <p:txBody>
          <a:bodyPr/>
          <a:lstStyle>
            <a:lvl1pPr>
              <a:defRPr/>
            </a:lvl1pPr>
          </a:lstStyle>
          <a:p>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215538334"/>
      </p:ext>
    </p:extLst>
  </p:cSld>
  <p:clrMapOvr>
    <a:masterClrMapping/>
  </p:clrMapOvr>
  <p:transition spd="med">
    <p:pull/>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64022592"/>
      </p:ext>
    </p:extLst>
  </p:cSld>
  <p:clrMapOvr>
    <a:masterClrMapping/>
  </p:clrMapOvr>
  <p:transition spd="slow">
    <p:push dir="u"/>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48583"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1048584"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en-US" smtClean="0"/>
              <a:t>Click to edit Master subtitle style</a:t>
            </a:r>
            <a:endParaRPr lang="en-US"/>
          </a:p>
        </p:txBody>
      </p:sp>
      <p:sp>
        <p:nvSpPr>
          <p:cNvPr id="1048578" name="Date Placeholder 1048577"/>
          <p:cNvSpPr>
            <a:spLocks noGrp="1"/>
          </p:cNvSpPr>
          <p:nvPr>
            <p:ph type="dt" sz="half" idx="2"/>
          </p:nvPr>
        </p:nvSpPr>
        <p:spPr>
          <a:xfrm>
            <a:off x="610233"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marL="0" marR="0" lvl="0" indent="0" algn="l" defTabSz="914400" rtl="0" eaLnBrk="1" fontAlgn="base" latinLnBrk="1" hangingPunct="1">
              <a:lnSpc>
                <a:spcPct val="100000"/>
              </a:lnSpc>
              <a:spcBef>
                <a:spcPct val="0"/>
              </a:spcBef>
              <a:spcAft>
                <a:spcPct val="0"/>
              </a:spcAft>
              <a:buClrTx/>
              <a:buSzTx/>
              <a:buFontTx/>
              <a:buNone/>
              <a:tabLst/>
              <a:defRPr/>
            </a:pPr>
            <a:fld id="{E2BAB0A7-13EF-444F-855A-422A61D4E1BC}" type="datetimeFigureOut">
              <a:rPr kumimoji="0" lang="en-US" sz="1904" b="0" i="0" u="none" strike="noStrike" kern="1200" cap="none" spc="0" normalizeH="0" baseline="0" noProof="0" smtClean="0">
                <a:ln>
                  <a:noFill/>
                </a:ln>
                <a:solidFill>
                  <a:srgbClr val="000000"/>
                </a:solidFill>
                <a:effectLst/>
                <a:uLnTx/>
                <a:uFillTx/>
                <a:latin typeface="Calibri" pitchFamily="34" charset="0"/>
                <a:ea typeface="+mn-ea"/>
                <a:cs typeface="+mn-cs"/>
                <a:sym typeface="Arial" pitchFamily="34" charset="0"/>
              </a:rPr>
              <a:pPr marL="0" marR="0" lvl="0" indent="0" algn="l" defTabSz="914400" rtl="0" eaLnBrk="1" fontAlgn="base" latinLnBrk="1" hangingPunct="1">
                <a:lnSpc>
                  <a:spcPct val="100000"/>
                </a:lnSpc>
                <a:spcBef>
                  <a:spcPct val="0"/>
                </a:spcBef>
                <a:spcAft>
                  <a:spcPct val="0"/>
                </a:spcAft>
                <a:buClrTx/>
                <a:buSzTx/>
                <a:buFontTx/>
                <a:buNone/>
                <a:tabLst/>
                <a:defRPr/>
              </a:pPr>
              <a:t>7/5/2025</a:t>
            </a:fld>
            <a:endParaRPr kumimoji="0" lang="en-US" sz="1904" b="0" i="0" u="none" strike="noStrike" kern="1200" cap="none" spc="0" normalizeH="0" baseline="0" noProof="0">
              <a:ln>
                <a:noFill/>
              </a:ln>
              <a:solidFill>
                <a:srgbClr val="000000"/>
              </a:solidFill>
              <a:effectLst/>
              <a:uLnTx/>
              <a:uFillTx/>
              <a:latin typeface="Calibri" pitchFamily="34" charset="0"/>
              <a:ea typeface="+mn-ea"/>
              <a:cs typeface="+mn-cs"/>
              <a:sym typeface="Arial" pitchFamily="34" charset="0"/>
            </a:endParaRPr>
          </a:p>
        </p:txBody>
      </p:sp>
      <p:sp>
        <p:nvSpPr>
          <p:cNvPr id="1048580" name="Slide Number Placeholder 1048579"/>
          <p:cNvSpPr>
            <a:spLocks noGrp="1"/>
          </p:cNvSpPr>
          <p:nvPr>
            <p:ph type="sldNum" sz="quarter" idx="4"/>
          </p:nvPr>
        </p:nvSpPr>
        <p:spPr>
          <a:xfrm>
            <a:off x="8737026"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marL="0" marR="0" lvl="0" indent="0" algn="l" defTabSz="914400" rtl="0" eaLnBrk="1" fontAlgn="base" latinLnBrk="1" hangingPunct="1">
              <a:lnSpc>
                <a:spcPct val="100000"/>
              </a:lnSpc>
              <a:spcBef>
                <a:spcPct val="0"/>
              </a:spcBef>
              <a:spcAft>
                <a:spcPct val="0"/>
              </a:spcAft>
              <a:buClrTx/>
              <a:buSzTx/>
              <a:buFontTx/>
              <a:buNone/>
              <a:tabLst/>
              <a:defRPr/>
            </a:pPr>
            <a:fld id="{07DEC349-F963-49EB-A95E-7E2367C29DF3}" type="slidenum">
              <a:rPr kumimoji="0" lang="en-US" sz="1904" b="0" i="0" u="none" strike="noStrike" kern="1200" cap="none" spc="0" normalizeH="0" baseline="0" noProof="0" smtClean="0">
                <a:ln>
                  <a:noFill/>
                </a:ln>
                <a:solidFill>
                  <a:srgbClr val="000000"/>
                </a:solidFill>
                <a:effectLst/>
                <a:uLnTx/>
                <a:uFillTx/>
                <a:latin typeface="Calibri" pitchFamily="34" charset="0"/>
                <a:ea typeface="+mn-ea"/>
                <a:cs typeface="+mn-cs"/>
                <a:sym typeface="Arial" pitchFamily="34" charset="0"/>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0" lang="en-US" sz="1904" b="0" i="0" u="none" strike="noStrike" kern="1200" cap="none" spc="0" normalizeH="0" baseline="0" noProof="0">
              <a:ln>
                <a:noFill/>
              </a:ln>
              <a:solidFill>
                <a:srgbClr val="000000"/>
              </a:solidFill>
              <a:effectLst/>
              <a:uLnTx/>
              <a:uFillTx/>
              <a:latin typeface="Calibri" pitchFamily="34" charset="0"/>
              <a:ea typeface="+mn-ea"/>
              <a:cs typeface="+mn-cs"/>
              <a:sym typeface="Arial" pitchFamily="34" charset="0"/>
            </a:endParaRPr>
          </a:p>
        </p:txBody>
      </p:sp>
      <p:sp>
        <p:nvSpPr>
          <p:cNvPr id="1048579" name="Footer Placeholder 1048578"/>
          <p:cNvSpPr>
            <a:spLocks noGrp="1"/>
          </p:cNvSpPr>
          <p:nvPr>
            <p:ph type="ftr" sz="quarter" idx="3"/>
          </p:nvPr>
        </p:nvSpPr>
        <p:spPr>
          <a:xfrm>
            <a:off x="4164801" y="6357038"/>
            <a:ext cx="386239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0" lang="en-US" sz="1904" b="0" i="0" u="none" strike="noStrike" kern="1200" cap="none" spc="0" normalizeH="0" baseline="0" noProof="0">
              <a:ln>
                <a:noFill/>
              </a:ln>
              <a:solidFill>
                <a:srgbClr val="000000"/>
              </a:solidFill>
              <a:effectLst/>
              <a:uLnTx/>
              <a:uFillTx/>
              <a:latin typeface="Calibri" pitchFamily="34" charset="0"/>
              <a:ea typeface="+mn-ea"/>
              <a:cs typeface="+mn-cs"/>
              <a:sym typeface="Arial" pitchFamily="34" charset="0"/>
            </a:endParaRPr>
          </a:p>
        </p:txBody>
      </p:sp>
    </p:spTree>
    <p:extLst>
      <p:ext uri="{BB962C8B-B14F-4D97-AF65-F5344CB8AC3E}">
        <p14:creationId xmlns:p14="http://schemas.microsoft.com/office/powerpoint/2010/main" val="16393264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6209E1-7ACA-460F-A643-AD08DA1BCF5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2302287949"/>
      </p:ext>
    </p:extLst>
  </p:cSld>
  <p:clrMapOvr>
    <a:masterClrMapping/>
  </p:clrMapOvr>
  <p:transition spd="med">
    <p:pull/>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06400" y="1066800"/>
            <a:ext cx="56388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248400" y="1066800"/>
            <a:ext cx="5638800" cy="4876800"/>
          </a:xfrm>
        </p:spPr>
        <p:txBody>
          <a:bodyPr/>
          <a:lstStyle/>
          <a:p>
            <a:pPr lvl="0"/>
            <a:r>
              <a:rPr lang="en-US" noProof="0" smtClean="0"/>
              <a:t>Click icon to add online image</a:t>
            </a:r>
            <a:endParaRPr lang="en-GB" noProof="0"/>
          </a:p>
        </p:txBody>
      </p:sp>
    </p:spTree>
    <p:extLst>
      <p:ext uri="{BB962C8B-B14F-4D97-AF65-F5344CB8AC3E}">
        <p14:creationId xmlns:p14="http://schemas.microsoft.com/office/powerpoint/2010/main" val="3065580361"/>
      </p:ext>
    </p:extLst>
  </p:cSld>
  <p:clrMapOvr>
    <a:masterClrMapping/>
  </p:clrMapOvr>
  <p:transition/>
  <p:hf sldNum="0"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7363133"/>
      </p:ext>
    </p:extLst>
  </p:cSld>
  <p:clrMapOvr>
    <a:masterClrMapping/>
  </p:clrMapOvr>
  <p:transition spd="slow">
    <p:newsflash/>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123650"/>
      </p:ext>
    </p:extLst>
  </p:cSld>
  <p:clrMapOvr>
    <a:masterClrMapping/>
  </p:clrMapOvr>
  <p:transition spd="slow">
    <p:newsflash/>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0755483"/>
      </p:ext>
    </p:extLst>
  </p:cSld>
  <p:clrMapOvr>
    <a:masterClrMapping/>
  </p:clrMapOvr>
  <p:transition spd="slow">
    <p:newsflash/>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EE240-826C-4F7C-A98B-106DF13268DA}" type="datetime1">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1990938310"/>
      </p:ext>
    </p:extLst>
  </p:cSld>
  <p:clrMapOvr>
    <a:masterClrMapping/>
  </p:clrMapOvr>
  <p:transition spd="slow">
    <p:strips dir="ru"/>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EE240-826C-4F7C-A98B-106DF13268DA}" type="datetime1">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1878688458"/>
      </p:ext>
    </p:extLst>
  </p:cSld>
  <p:clrMapOvr>
    <a:masterClrMapping/>
  </p:clrMapOvr>
  <p:transition spd="slow">
    <p:strips dir="ru"/>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705181254"/>
      </p:ext>
    </p:extLst>
  </p:cSld>
  <p:clrMapOvr>
    <a:masterClrMapping/>
  </p:clrMapOvr>
  <p:transition spd="slow">
    <p:strips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E41A53B1-1B8B-41F3-9A1E-7EF877E95E92}" type="datetime3">
              <a:rPr lang="en-US" smtClean="0"/>
              <a:t>5 July 2025</a:t>
            </a:fld>
            <a:endParaRPr lang="en-US" dirty="0"/>
          </a:p>
        </p:txBody>
      </p:sp>
      <p:sp>
        <p:nvSpPr>
          <p:cNvPr id="5" name="Rectangle 40"/>
          <p:cNvSpPr>
            <a:spLocks noGrp="1" noChangeArrowheads="1"/>
          </p:cNvSpPr>
          <p:nvPr>
            <p:ph type="ftr" sz="quarter" idx="11"/>
          </p:nvPr>
        </p:nvSpPr>
        <p:spPr>
          <a:ln/>
        </p:spPr>
        <p:txBody>
          <a:bodyPr/>
          <a:lstStyle>
            <a:lvl1pPr>
              <a:defRPr/>
            </a:lvl1pPr>
          </a:lstStyle>
          <a:p>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038011188"/>
      </p:ext>
    </p:extLst>
  </p:cSld>
  <p:clrMapOvr>
    <a:masterClrMapping/>
  </p:clrMapOvr>
  <p:transition spd="med">
    <p:pull/>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831368867"/>
      </p:ext>
    </p:extLst>
  </p:cSld>
  <p:clrMapOvr>
    <a:masterClrMapping/>
  </p:clrMapOvr>
  <p:transition spd="slow">
    <p:strips dir="ru"/>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042976879"/>
      </p:ext>
    </p:extLst>
  </p:cSld>
  <p:clrMapOvr>
    <a:masterClrMapping/>
  </p:clrMapOvr>
  <p:transition spd="slow">
    <p:strips dir="ru"/>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837872272"/>
      </p:ext>
    </p:extLst>
  </p:cSld>
  <p:clrMapOvr>
    <a:masterClrMapping/>
  </p:clrMapOvr>
  <p:transition spd="slow">
    <p:strips dir="ru"/>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007903897"/>
      </p:ext>
    </p:extLst>
  </p:cSld>
  <p:clrMapOvr>
    <a:masterClrMapping/>
  </p:clrMapOvr>
  <p:transition spd="slow">
    <p:strips dir="ru"/>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753310678"/>
      </p:ext>
    </p:extLst>
  </p:cSld>
  <p:clrMapOvr>
    <a:masterClrMapping/>
  </p:clrMapOvr>
  <p:transition spd="slow">
    <p:strips dir="ru"/>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362806123"/>
      </p:ext>
    </p:extLst>
  </p:cSld>
  <p:clrMapOvr>
    <a:masterClrMapping/>
  </p:clrMapOvr>
  <p:transition spd="slow">
    <p:strips dir="ru"/>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293040594"/>
      </p:ext>
    </p:extLst>
  </p:cSld>
  <p:clrMapOvr>
    <a:masterClrMapping/>
  </p:clrMapOvr>
  <p:transition spd="slow">
    <p:strips dir="ru"/>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866620629"/>
      </p:ext>
    </p:extLst>
  </p:cSld>
  <p:clrMapOvr>
    <a:masterClrMapping/>
  </p:clrMapOvr>
  <p:transition spd="slow">
    <p:strips dir="ru"/>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642035820"/>
      </p:ext>
    </p:extLst>
  </p:cSld>
  <p:clrMapOvr>
    <a:masterClrMapping/>
  </p:clrMapOvr>
  <p:transition spd="slow">
    <p:strips dir="ru"/>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029126477"/>
      </p:ext>
    </p:extLst>
  </p:cSld>
  <p:clrMapOvr>
    <a:masterClrMapping/>
  </p:clrMapOvr>
  <p:transition spd="slow">
    <p:strips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smtClean="0"/>
              <a:t>Company Logo</a:t>
            </a:r>
            <a:endParaRPr lang="en-US" dirty="0"/>
          </a:p>
        </p:txBody>
      </p:sp>
    </p:spTree>
    <p:extLst>
      <p:ext uri="{BB962C8B-B14F-4D97-AF65-F5344CB8AC3E}">
        <p14:creationId xmlns:p14="http://schemas.microsoft.com/office/powerpoint/2010/main" val="8668698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659315617"/>
      </p:ext>
    </p:extLst>
  </p:cSld>
  <p:clrMapOvr>
    <a:masterClrMapping/>
  </p:clrMapOvr>
  <p:transition spd="slow">
    <p:strips dir="ru"/>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25821444"/>
      </p:ext>
    </p:extLst>
  </p:cSld>
  <p:clrMapOvr>
    <a:masterClrMapping/>
  </p:clrMapOvr>
  <p:transition spd="slow">
    <p:strips dir="ru"/>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883537808"/>
      </p:ext>
    </p:extLst>
  </p:cSld>
  <p:clrMapOvr>
    <a:masterClrMapping/>
  </p:clrMapOvr>
  <p:transition spd="slow">
    <p:strips dir="ru"/>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777923129"/>
      </p:ext>
    </p:extLst>
  </p:cSld>
  <p:clrMapOvr>
    <a:masterClrMapping/>
  </p:clrMapOvr>
  <p:transition spd="slow">
    <p:strips dir="ru"/>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635609055"/>
      </p:ext>
    </p:extLst>
  </p:cSld>
  <p:clrMapOvr>
    <a:masterClrMapping/>
  </p:clrMapOvr>
  <p:transition spd="slow">
    <p:strips dir="ru"/>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544DF-4AB5-4273-8F86-FE9C1AC72AB4}"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347382303"/>
      </p:ext>
    </p:extLst>
  </p:cSld>
  <p:clrMapOvr>
    <a:masterClrMapping/>
  </p:clrMapOvr>
  <p:transition spd="slow">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6C56ABB-7BEA-4C5D-8A97-26B50E73A186}"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40453341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90F4CC-D38E-42AE-855A-6B8B4F4D59CC}"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56082318"/>
      </p:ext>
    </p:extLst>
  </p:cSld>
  <p:clrMapOvr>
    <a:masterClrMapping/>
  </p:clrMapOvr>
  <p:transition spd="med">
    <p:pull/>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7CDCE-6217-4D74-8698-740F143FFACE}"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206067049"/>
      </p:ext>
    </p:extLst>
  </p:cSld>
  <p:clrMapOvr>
    <a:masterClrMapping/>
  </p:clrMapOvr>
  <p:transition spd="med">
    <p:pull/>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8971F5-6CFB-423C-9453-D805471ECA3C}" type="datetime3">
              <a:rPr lang="en-US" smtClean="0"/>
              <a:t>5 July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82585907"/>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16C22-6294-4CE3-8730-40297DC8CFF3}"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531241809"/>
      </p:ext>
    </p:extLst>
  </p:cSld>
  <p:clrMapOvr>
    <a:masterClrMapping/>
  </p:clrMapOvr>
  <p:transition spd="med">
    <p:pull/>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D2B71-2CC8-443A-92B0-7289608E1BBF}"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157146657"/>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6209E1-7ACA-460F-A643-AD08DA1BCF5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959893805"/>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5735D-7909-48D4-A15F-110E9D7161FE}"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206077194"/>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A9A0E-537D-4777-9493-99B847A2F854}"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245881017"/>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1016000" y="6356352"/>
            <a:ext cx="2844800" cy="365125"/>
          </a:xfrm>
        </p:spPr>
        <p:txBody>
          <a:bodyPr/>
          <a:lstStyle/>
          <a:p>
            <a:fld id="{7789DCCB-36FF-41D8-91CF-C05ECB9A182F}" type="datetime3">
              <a:rPr lang="en-US" smtClean="0"/>
              <a:t>5 July 2025</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94540025"/>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84FF0-B0BD-4408-B334-92085A2BD7B0}" type="datetime3">
              <a:rPr lang="en-US" smtClean="0"/>
              <a:t>5 July 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985554130"/>
      </p:ext>
    </p:extLst>
  </p:cSld>
  <p:clrMapOvr>
    <a:masterClrMapping/>
  </p:clrMapOvr>
  <p:transition spd="med">
    <p:pull/>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C5EF9-4B16-4BA1-A456-446799DA987E}" type="datetime3">
              <a:rPr lang="en-US" smtClean="0"/>
              <a:t>5 July 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506057695"/>
      </p:ext>
    </p:extLst>
  </p:cSld>
  <p:clrMapOvr>
    <a:masterClrMapping/>
  </p:clrMapOvr>
  <p:transition spd="med">
    <p:pull/>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ED937CE9-7B3C-4046-9400-CFC277BAC6CA}" type="datetime3">
              <a:rPr lang="en-US" smtClean="0"/>
              <a:t>5 July 2025</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08780964"/>
      </p:ext>
    </p:extLst>
  </p:cSld>
  <p:clrMapOvr>
    <a:masterClrMapping/>
  </p:clrMapOvr>
  <p:transition spd="med">
    <p:pull/>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smtClean="0"/>
              <a:t>Company Logo</a:t>
            </a:r>
            <a:endParaRPr lang="en-US" dirty="0"/>
          </a:p>
        </p:txBody>
      </p:sp>
    </p:spTree>
    <p:extLst>
      <p:ext uri="{BB962C8B-B14F-4D97-AF65-F5344CB8AC3E}">
        <p14:creationId xmlns:p14="http://schemas.microsoft.com/office/powerpoint/2010/main" val="37947503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D3FBC2ED-E3AD-4477-BCCD-B7253B8A7C95}"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30543280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ABE169-394A-4AA2-93E0-C2CDE5A4E4D1}"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914761249"/>
      </p:ext>
    </p:extLst>
  </p:cSld>
  <p:clrMapOvr>
    <a:masterClrMapping/>
  </p:clrMapOvr>
  <p:transition spd="med">
    <p:pull/>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9A746A-F034-4228-B76D-93FF552AF51E}"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709243955"/>
      </p:ext>
    </p:extLst>
  </p:cSld>
  <p:clrMapOvr>
    <a:masterClrMapping/>
  </p:clrMapOvr>
  <p:transition spd="med">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6209E1-7ACA-460F-A643-AD08DA1BCF56}"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41324769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A501F6-C8FC-4D0D-A278-6025871EF3C7}" type="datetime3">
              <a:rPr lang="en-US" smtClean="0"/>
              <a:t>5 July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76302680"/>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47536-4B69-424D-A8AC-4EBBABA21538}"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298677121"/>
      </p:ext>
    </p:extLst>
  </p:cSld>
  <p:clrMapOvr>
    <a:masterClrMapping/>
  </p:clrMapOvr>
  <p:transition spd="med">
    <p:pull/>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FA832-D051-48C6-9786-F8456818F8AF}"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752577071"/>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3916A1-A6B0-40C5-8D29-1B2B7A2CC389}"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63407865"/>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A24CD-28D9-4C67-A06F-25AFBA440C34}"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755170548"/>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1016000" y="6356352"/>
            <a:ext cx="2844800" cy="365125"/>
          </a:xfrm>
        </p:spPr>
        <p:txBody>
          <a:bodyPr/>
          <a:lstStyle/>
          <a:p>
            <a:fld id="{40BA7361-72B2-4B2F-AF2C-C6842476EB9B}" type="datetime3">
              <a:rPr lang="en-US" smtClean="0"/>
              <a:t>5 July 2025</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056628698"/>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1B566-C5A3-4313-83D9-A707EC2A48E9}" type="datetime3">
              <a:rPr lang="en-US" smtClean="0"/>
              <a:t>5 July 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787945189"/>
      </p:ext>
    </p:extLst>
  </p:cSld>
  <p:clrMapOvr>
    <a:masterClrMapping/>
  </p:clrMapOvr>
  <p:transition spd="med">
    <p:pull/>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D0A5-F133-40B9-B4FE-4E1A66F9FDF3}" type="datetime3">
              <a:rPr lang="en-US" smtClean="0"/>
              <a:t>5 July 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3170179"/>
      </p:ext>
    </p:extLst>
  </p:cSld>
  <p:clrMapOvr>
    <a:masterClrMapping/>
  </p:clrMapOvr>
  <p:transition spd="med">
    <p:pull/>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8739BC35-85B5-4A3A-9FE0-0218C81345D4}" type="datetime3">
              <a:rPr lang="en-US" smtClean="0"/>
              <a:t>5 July 2025</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843651581"/>
      </p:ext>
    </p:extLst>
  </p:cSld>
  <p:clrMapOvr>
    <a:masterClrMapping/>
  </p:clrMapOvr>
  <p:transition spd="med">
    <p:pull/>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68C50CBF-6851-4E9C-9131-FBF83AE15F11}" type="datetime3">
              <a:rPr lang="en-US" smtClean="0"/>
              <a:t>5 July 2025</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CA597F8-4C7B-4C0C-BD20-F8889DC49BC1}" type="slidenum">
              <a:rPr lang="en-US" smtClean="0"/>
              <a:pP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27217741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6209E1-7ACA-460F-A643-AD08DA1BCF56}" type="datetimeFigureOut">
              <a:rPr lang="en-US" smtClean="0"/>
              <a:t>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3412658080"/>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830733475"/>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4"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221D4A-8962-4BA8-A736-AB9598B0D4FC}"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Rectangle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1" y="2745870"/>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603557386"/>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5"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4E789-5FCA-447B-A833-3E59A2327ED4}"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47677772"/>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3258418-D1E5-46B8-9068-61286527E839}" type="datetime3">
              <a:rPr lang="en-US" smtClean="0"/>
              <a:t>5 July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42985301"/>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521861-9C1C-4B4E-86D8-BED21A027F15}" type="datetime3">
              <a:rPr lang="en-US" smtClean="0"/>
              <a:t>5 July 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62941388"/>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B599C6D2-6CF5-492F-824A-5A6E98965627}" type="datetime3">
              <a:rPr lang="en-US" smtClean="0"/>
              <a:t>5 July 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58941269"/>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2"/>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538C7B-A48D-414E-A656-E88A774AF535}"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71404295"/>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D0175A-9256-44D1-8A20-5C32904303BF}"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
        <p:nvSpPr>
          <p:cNvPr id="8" name="Rectangle 7"/>
          <p:cNvSpPr/>
          <p:nvPr/>
        </p:nvSpPr>
        <p:spPr>
          <a:xfrm>
            <a:off x="1015999" y="1066800"/>
            <a:ext cx="6096001"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1" y="1143005"/>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1"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1851803"/>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6AF9CF-9C5B-43A4-843A-2D38B9AC2C00}"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077599332"/>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1"/>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2"/>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0E306C-49ED-42D8-B2B6-B6D58B11BE14}"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2750377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6209E1-7ACA-460F-A643-AD08DA1BCF56}" type="datetimeFigureOut">
              <a:rPr lang="en-US" smtClean="0"/>
              <a:t>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4199093862"/>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8" cy="3329581"/>
          </a:xfrm>
        </p:spPr>
        <p:txBody>
          <a:bodyPr anchor="b"/>
          <a:lstStyle>
            <a:lvl1pPr>
              <a:defRPr sz="6588"/>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7BAB84-2936-4268-9681-EC1BEDE7C548}"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52486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2038765-EEA1-4152-8195-1D908FAF44EA}"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679209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36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1830" cap="all">
                <a:solidFill>
                  <a:schemeClr val="bg2">
                    <a:lumMod val="40000"/>
                    <a:lumOff val="6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953642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7"/>
            <a:ext cx="4396339" cy="4195763"/>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3"/>
            <a:ext cx="4396341" cy="4200245"/>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97B9C5-5A15-4E97-9102-78EA6EF4EFFD}"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5111791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4" y="1905000"/>
            <a:ext cx="4396338"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A2C5B1-632D-4A91-80EA-0A9403BBA6B0}" type="datetime3">
              <a:rPr lang="en-US" smtClean="0"/>
              <a:t>5 July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8040593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C0CA699-6114-4180-AFF4-06CC1F898E29}" type="datetime3">
              <a:rPr lang="en-US" smtClean="0"/>
              <a:t>5 July 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988550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4ECB98-44F4-4676-9D54-894513CF3A5A}" type="datetime3">
              <a:rPr lang="en-US" smtClean="0"/>
              <a:t>5 July 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6208309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196" b="0"/>
            </a:lvl1pPr>
          </a:lstStyle>
          <a:p>
            <a:r>
              <a:rPr lang="en-US" smtClean="0"/>
              <a:t>Click to edit Master title style</a:t>
            </a:r>
            <a:endParaRPr lang="en-US" dirty="0"/>
          </a:p>
        </p:txBody>
      </p:sp>
      <p:sp>
        <p:nvSpPr>
          <p:cNvPr id="3" name="Content Placeholder 2"/>
          <p:cNvSpPr>
            <a:spLocks noGrp="1"/>
          </p:cNvSpPr>
          <p:nvPr>
            <p:ph idx="1"/>
          </p:nvPr>
        </p:nvSpPr>
        <p:spPr>
          <a:xfrm>
            <a:off x="4784617" y="1447800"/>
            <a:ext cx="5195997" cy="4572000"/>
          </a:xfrm>
        </p:spPr>
        <p:txBody>
          <a:bodyPr anchor="ctr">
            <a:normAutofit/>
          </a:bodyPr>
          <a:lstStyle>
            <a:lvl1pPr>
              <a:defRPr sz="1830"/>
            </a:lvl1pPr>
            <a:lvl2pPr>
              <a:defRPr sz="1647"/>
            </a:lvl2pPr>
            <a:lvl3pPr>
              <a:defRPr sz="1464"/>
            </a:lvl3pPr>
            <a:lvl4pPr>
              <a:defRPr sz="1281"/>
            </a:lvl4pPr>
            <a:lvl5pPr>
              <a:defRPr sz="1281"/>
            </a:lvl5pPr>
            <a:lvl6pPr>
              <a:defRPr sz="1281"/>
            </a:lvl6pPr>
            <a:lvl7pPr>
              <a:defRPr sz="1281"/>
            </a:lvl7pPr>
            <a:lvl8pPr>
              <a:defRPr sz="1281"/>
            </a:lvl8pPr>
            <a:lvl9pPr>
              <a:defRPr sz="12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93EB583-F661-4524-A7A6-6F3401C9CE62}" type="datetime3">
              <a:rPr lang="en-US" smtClean="0"/>
              <a:t>5 July 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366656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8" y="1854192"/>
            <a:ext cx="5092906" cy="1574808"/>
          </a:xfrm>
        </p:spPr>
        <p:txBody>
          <a:bodyPr anchor="b">
            <a:normAutofit/>
          </a:bodyPr>
          <a:lstStyle>
            <a:lvl1pPr algn="l">
              <a:defRPr sz="3294"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00168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196"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098"/>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BBFDD-BC86-492E-9E5C-A19C5FF44CD7}"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8139916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209E1-7ACA-460F-A643-AD08DA1BCF56}" type="datetimeFigureOut">
              <a:rPr lang="en-US" smtClean="0"/>
              <a:t>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991903363"/>
      </p:ext>
    </p:extLst>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60" cy="1981200"/>
          </a:xfrm>
        </p:spPr>
        <p:txBody>
          <a:bodyPr/>
          <a:lstStyle>
            <a:lvl1pPr>
              <a:defRPr sz="4392"/>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60" cy="2362200"/>
          </a:xfrm>
        </p:spPr>
        <p:txBody>
          <a:bodyPr anchor="ctr">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595840305"/>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3" y="1447800"/>
            <a:ext cx="7999315" cy="2323374"/>
          </a:xfrm>
        </p:spPr>
        <p:txBody>
          <a:bodyPr/>
          <a:lstStyle>
            <a:lvl1pPr>
              <a:defRPr sz="4392"/>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281" b="0" i="0" kern="1200" cap="small" dirty="0">
                <a:solidFill>
                  <a:schemeClr val="bg2">
                    <a:lumMod val="40000"/>
                    <a:lumOff val="60000"/>
                  </a:schemeClr>
                </a:solidFill>
                <a:latin typeface="+mj-lt"/>
                <a:ea typeface="+mj-ea"/>
                <a:cs typeface="+mj-cs"/>
              </a:defRPr>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60" cy="1676400"/>
          </a:xfrm>
        </p:spPr>
        <p:txBody>
          <a:bodyPr anchor="ctr">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2" name="TextBox 11"/>
          <p:cNvSpPr txBox="1"/>
          <p:nvPr/>
        </p:nvSpPr>
        <p:spPr>
          <a:xfrm>
            <a:off x="898295" y="971253"/>
            <a:ext cx="801912"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163" dirty="0"/>
              <a:t>“</a:t>
            </a:r>
          </a:p>
        </p:txBody>
      </p:sp>
      <p:sp>
        <p:nvSpPr>
          <p:cNvPr id="15" name="TextBox 14"/>
          <p:cNvSpPr txBox="1"/>
          <p:nvPr/>
        </p:nvSpPr>
        <p:spPr>
          <a:xfrm>
            <a:off x="9330491" y="2613787"/>
            <a:ext cx="801912"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163" dirty="0"/>
              <a:t>”</a:t>
            </a:r>
          </a:p>
        </p:txBody>
      </p:sp>
    </p:spTree>
    <p:extLst>
      <p:ext uri="{BB962C8B-B14F-4D97-AF65-F5344CB8AC3E}">
        <p14:creationId xmlns:p14="http://schemas.microsoft.com/office/powerpoint/2010/main" val="292602512"/>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36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60" cy="860400"/>
          </a:xfrm>
        </p:spPr>
        <p:txBody>
          <a:bodyPr anchor="t"/>
          <a:lstStyle>
            <a:lvl1pPr marL="0" indent="0" algn="l">
              <a:buNone/>
              <a:defRPr sz="1830" cap="none">
                <a:solidFill>
                  <a:schemeClr val="bg2">
                    <a:lumMod val="40000"/>
                    <a:lumOff val="6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54583239"/>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3"/>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16" name="Text Placeholder 3"/>
          <p:cNvSpPr>
            <a:spLocks noGrp="1"/>
          </p:cNvSpPr>
          <p:nvPr>
            <p:ph type="body" sz="half" idx="15"/>
          </p:nvPr>
        </p:nvSpPr>
        <p:spPr>
          <a:xfrm>
            <a:off x="652464" y="2667000"/>
            <a:ext cx="2927350"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5" name="Text Placeholder 4"/>
          <p:cNvSpPr>
            <a:spLocks noGrp="1"/>
          </p:cNvSpPr>
          <p:nvPr>
            <p:ph type="body" sz="quarter" idx="3"/>
          </p:nvPr>
        </p:nvSpPr>
        <p:spPr>
          <a:xfrm>
            <a:off x="3883660" y="1981200"/>
            <a:ext cx="2936241"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495598179"/>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3"/>
            </a:lvl1pPr>
          </a:lstStyle>
          <a:p>
            <a:r>
              <a:rPr lang="en-US" smtClean="0"/>
              <a:t>Click to edit Master title style</a:t>
            </a:r>
            <a:endParaRPr lang="en-US" dirty="0"/>
          </a:p>
        </p:txBody>
      </p:sp>
      <p:sp>
        <p:nvSpPr>
          <p:cNvPr id="3" name="Text Placeholder 2"/>
          <p:cNvSpPr>
            <a:spLocks noGrp="1"/>
          </p:cNvSpPr>
          <p:nvPr>
            <p:ph type="body" idx="1"/>
          </p:nvPr>
        </p:nvSpPr>
        <p:spPr>
          <a:xfrm>
            <a:off x="652464" y="4250949"/>
            <a:ext cx="2940050"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29" name="Picture Placeholder 2"/>
          <p:cNvSpPr>
            <a:spLocks noGrp="1" noChangeAspect="1"/>
          </p:cNvSpPr>
          <p:nvPr>
            <p:ph type="pic" idx="15"/>
          </p:nvPr>
        </p:nvSpPr>
        <p:spPr>
          <a:xfrm>
            <a:off x="652464"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smtClean="0"/>
              <a:t>Click icon to add picture</a:t>
            </a:r>
            <a:endParaRPr lang="en-US" dirty="0"/>
          </a:p>
        </p:txBody>
      </p:sp>
      <p:sp>
        <p:nvSpPr>
          <p:cNvPr id="22" name="Text Placeholder 3"/>
          <p:cNvSpPr>
            <a:spLocks noGrp="1"/>
          </p:cNvSpPr>
          <p:nvPr>
            <p:ph type="body" sz="half" idx="18"/>
          </p:nvPr>
        </p:nvSpPr>
        <p:spPr>
          <a:xfrm>
            <a:off x="652464" y="4827213"/>
            <a:ext cx="2940050"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2"/>
            <a:ext cx="2934406"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31" name="Picture Placeholder 2"/>
          <p:cNvSpPr>
            <a:spLocks noGrp="1" noChangeAspect="1"/>
          </p:cNvSpPr>
          <p:nvPr>
            <p:ph type="pic" idx="22"/>
          </p:nvPr>
        </p:nvSpPr>
        <p:spPr>
          <a:xfrm>
            <a:off x="7124700"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smtClean="0"/>
              <a:t>Click icon to add picture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49619176"/>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7AAD80-5404-4419-BA18-89769ED21499}"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8749290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FF6BCF-5A8F-49C7-BE35-90D2A0729AE9}"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09480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smtClean="0"/>
              <a:t>Company Logo</a:t>
            </a:r>
            <a:endParaRPr lang="en-US" dirty="0"/>
          </a:p>
        </p:txBody>
      </p:sp>
    </p:spTree>
    <p:extLst>
      <p:ext uri="{BB962C8B-B14F-4D97-AF65-F5344CB8AC3E}">
        <p14:creationId xmlns:p14="http://schemas.microsoft.com/office/powerpoint/2010/main" val="10942547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392">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9"/>
            <a:ext cx="6400800" cy="1947333"/>
          </a:xfrm>
        </p:spPr>
        <p:txBody>
          <a:bodyPr anchor="t">
            <a:normAutofit/>
          </a:bodyPr>
          <a:lstStyle>
            <a:lvl1pPr marL="0" indent="0" algn="l">
              <a:buNone/>
              <a:defRPr sz="1922">
                <a:solidFill>
                  <a:schemeClr val="bg2">
                    <a:lumMod val="75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7BAB84-2936-4268-9681-EC1BEDE7C548}"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cxnSp>
        <p:nvCxnSpPr>
          <p:cNvPr id="16" name="Straight Connector 15"/>
          <p:cNvCxnSpPr/>
          <p:nvPr/>
        </p:nvCxnSpPr>
        <p:spPr>
          <a:xfrm flipH="1">
            <a:off x="8228013"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7"/>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80"/>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7" y="609603"/>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596483"/>
      </p:ext>
    </p:extLst>
  </p:cSld>
  <p:clrMapOvr>
    <a:masterClrMapping/>
  </p:clrMapOvr>
  <p:transition spd="med">
    <p:pull/>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038765-EEA1-4152-8195-1D908FAF44EA}"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288664673"/>
      </p:ext>
    </p:extLst>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6209E1-7ACA-460F-A643-AD08DA1BCF56}"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A7BCF-09E8-4AA7-9E25-D9B4BEB514EA}" type="slidenum">
              <a:rPr lang="en-US" smtClean="0"/>
              <a:t>‹#›</a:t>
            </a:fld>
            <a:endParaRPr lang="en-US"/>
          </a:p>
        </p:txBody>
      </p:sp>
    </p:spTree>
    <p:extLst>
      <p:ext uri="{BB962C8B-B14F-4D97-AF65-F5344CB8AC3E}">
        <p14:creationId xmlns:p14="http://schemas.microsoft.com/office/powerpoint/2010/main" val="2147073719"/>
      </p:ext>
    </p:extLst>
  </p:cSld>
  <p:clrMapOvr>
    <a:masterClrMapping/>
  </p:clrMapOvr>
  <p:transition spd="med">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2" y="2006600"/>
            <a:ext cx="8534401" cy="2281600"/>
          </a:xfrm>
        </p:spPr>
        <p:txBody>
          <a:bodyPr anchor="b">
            <a:normAutofit/>
          </a:bodyPr>
          <a:lstStyle>
            <a:lvl1pPr algn="l">
              <a:defRPr sz="3294"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09605630"/>
      </p:ext>
    </p:extLst>
  </p:cSld>
  <p:clrMapOvr>
    <a:masterClrMapping/>
  </p:clrMapOvr>
  <p:transition spd="med">
    <p:pull/>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2" y="685802"/>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97B9C5-5A15-4E97-9102-78EA6EF4EFFD}"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54275961"/>
      </p:ext>
    </p:extLst>
  </p:cSld>
  <p:clrMapOvr>
    <a:masterClrMapping/>
  </p:clrMapOvr>
  <p:transition spd="med">
    <p:pull/>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562" b="0">
                <a:solidFill>
                  <a:schemeClr val="tx1"/>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4" name="Content Placeholder 3"/>
          <p:cNvSpPr>
            <a:spLocks noGrp="1"/>
          </p:cNvSpPr>
          <p:nvPr>
            <p:ph sz="half" idx="2"/>
          </p:nvPr>
        </p:nvSpPr>
        <p:spPr>
          <a:xfrm>
            <a:off x="684212"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5" y="685800"/>
            <a:ext cx="4665134" cy="576262"/>
          </a:xfrm>
        </p:spPr>
        <p:txBody>
          <a:bodyPr anchor="b">
            <a:noAutofit/>
          </a:bodyPr>
          <a:lstStyle>
            <a:lvl1pPr marL="0" indent="0">
              <a:buNone/>
              <a:defRPr sz="2562" b="0">
                <a:solidFill>
                  <a:schemeClr val="tx1"/>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smtClean="0"/>
              <a:t>Click to edit Master text styles</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A2C5B1-632D-4A91-80EA-0A9403BBA6B0}" type="datetime3">
              <a:rPr lang="en-US" smtClean="0"/>
              <a:t>5 July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300397703"/>
      </p:ext>
    </p:extLst>
  </p:cSld>
  <p:clrMapOvr>
    <a:masterClrMapping/>
  </p:clrMapOvr>
  <p:transition spd="med">
    <p:pull/>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0CA699-6114-4180-AFF4-06CC1F898E29}" type="datetime3">
              <a:rPr lang="en-US" smtClean="0"/>
              <a:t>5 July 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87427615"/>
      </p:ext>
    </p:extLst>
  </p:cSld>
  <p:clrMapOvr>
    <a:masterClrMapping/>
  </p:clrMapOvr>
  <p:transition spd="med">
    <p:pull/>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ECB98-44F4-4676-9D54-894513CF3A5A}" type="datetime3">
              <a:rPr lang="en-US" smtClean="0"/>
              <a:t>5 July 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357303468"/>
      </p:ext>
    </p:extLst>
  </p:cSld>
  <p:clrMapOvr>
    <a:masterClrMapping/>
  </p:clrMapOvr>
  <p:transition spd="med">
    <p:pull/>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3" y="685800"/>
            <a:ext cx="3657600" cy="1371600"/>
          </a:xfrm>
        </p:spPr>
        <p:txBody>
          <a:bodyPr anchor="b">
            <a:normAutofit/>
          </a:bodyPr>
          <a:lstStyle>
            <a:lvl1pPr algn="l">
              <a:defRPr sz="2196" b="0"/>
            </a:lvl1pPr>
          </a:lstStyle>
          <a:p>
            <a:r>
              <a:rPr lang="en-US" smtClean="0"/>
              <a:t>Click to edit Master title style</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3" y="2209801"/>
            <a:ext cx="3657600" cy="2091267"/>
          </a:xfrm>
        </p:spPr>
        <p:txBody>
          <a:bodyPr anchor="t">
            <a:normAutofit/>
          </a:bodyPr>
          <a:lstStyle>
            <a:lvl1pPr marL="0" indent="0">
              <a:buNone/>
              <a:defRPr sz="1464"/>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EB583-F661-4524-A7A6-6F3401C9CE62}"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59683252"/>
      </p:ext>
    </p:extLst>
  </p:cSld>
  <p:clrMapOvr>
    <a:masterClrMapping/>
  </p:clrMapOvr>
  <p:transition spd="med">
    <p:pull/>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799" cy="1143000"/>
          </a:xfrm>
        </p:spPr>
        <p:txBody>
          <a:bodyPr anchor="b">
            <a:normAutofit/>
          </a:bodyPr>
          <a:lstStyle>
            <a:lvl1pPr algn="l">
              <a:defRPr sz="2562"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smtClean="0"/>
              <a:t>Click icon to add picture</a:t>
            </a:r>
            <a:endParaRPr lang="en-US" dirty="0"/>
          </a:p>
        </p:txBody>
      </p:sp>
      <p:sp>
        <p:nvSpPr>
          <p:cNvPr id="4" name="Text Placeholder 3"/>
          <p:cNvSpPr>
            <a:spLocks noGrp="1"/>
          </p:cNvSpPr>
          <p:nvPr>
            <p:ph type="body" sz="half" idx="2"/>
          </p:nvPr>
        </p:nvSpPr>
        <p:spPr>
          <a:xfrm>
            <a:off x="4722813" y="2777067"/>
            <a:ext cx="6021387" cy="2048933"/>
          </a:xfrm>
        </p:spPr>
        <p:txBody>
          <a:bodyPr anchor="t">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t>5 July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883041738"/>
      </p:ext>
    </p:extLst>
  </p:cSld>
  <p:clrMapOvr>
    <a:masterClrMapping/>
  </p:clrMapOvr>
  <p:transition spd="med">
    <p:pull/>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464"/>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0C3BBFDD-BC86-492E-9E5C-A19C5FF44CD7}" type="datetime3">
              <a:rPr lang="en-US" smtClean="0"/>
              <a:t>5 July 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785738621"/>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399" cy="2743200"/>
          </a:xfrm>
        </p:spPr>
        <p:txBody>
          <a:bodyPr anchor="ctr">
            <a:normAutofit/>
          </a:bodyPr>
          <a:lstStyle>
            <a:lvl1pPr algn="l">
              <a:defRPr sz="2928"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036526614"/>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85800"/>
            <a:ext cx="9144001" cy="2743200"/>
          </a:xfrm>
        </p:spPr>
        <p:txBody>
          <a:bodyPr anchor="ctr">
            <a:normAutofit/>
          </a:bodyPr>
          <a:lstStyle>
            <a:lvl1pPr algn="l">
              <a:defRPr sz="2928"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extLst>
      <p:ext uri="{BB962C8B-B14F-4D97-AF65-F5344CB8AC3E}">
        <p14:creationId xmlns:p14="http://schemas.microsoft.com/office/powerpoint/2010/main" val="8530611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6209E1-7ACA-460F-A643-AD08DA1BCF56}"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1" y="6356352"/>
            <a:ext cx="812800" cy="365125"/>
          </a:xfrm>
        </p:spPr>
        <p:txBody>
          <a:bodyPr/>
          <a:lstStyle/>
          <a:p>
            <a:fld id="{25AA7BCF-09E8-4AA7-9E25-D9B4BEB514EA}"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587649428"/>
      </p:ext>
    </p:extLst>
  </p:cSld>
  <p:clrMapOvr>
    <a:masterClrMapping/>
  </p:clrMapOvr>
  <p:transition spd="med">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2928"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951024538"/>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2928"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3" y="3928534"/>
            <a:ext cx="8534401" cy="1049866"/>
          </a:xfrm>
        </p:spPr>
        <p:txBody>
          <a:bodyPr vert="horz" lIns="91440" tIns="45720" rIns="91440" bIns="45720" rtlCol="0" anchor="b">
            <a:normAutofit/>
          </a:bodyPr>
          <a:lstStyle>
            <a:lvl1pPr>
              <a:buNone/>
              <a:defRPr lang="en-US" sz="2196"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2" y="4978400"/>
            <a:ext cx="8534401" cy="1016000"/>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extLst>
      <p:ext uri="{BB962C8B-B14F-4D97-AF65-F5344CB8AC3E}">
        <p14:creationId xmlns:p14="http://schemas.microsoft.com/office/powerpoint/2010/main" val="827296546"/>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399"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196"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2" y="4766734"/>
            <a:ext cx="8534401" cy="1227667"/>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08568320"/>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7AAD80-5404-4419-BA18-89769ED21499}"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939001125"/>
      </p:ext>
    </p:extLst>
  </p:cSld>
  <p:clrMapOvr>
    <a:masterClrMapping/>
  </p:clrMapOvr>
  <p:transition spd="med">
    <p:pull/>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1"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FF6BCF-5A8F-49C7-BE35-90D2A0729AE9}" type="datetime3">
              <a:rPr lang="en-US" smtClean="0"/>
              <a:t>5 July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82986379"/>
      </p:ext>
    </p:extLst>
  </p:cSld>
  <p:clrMapOvr>
    <a:masterClrMapping/>
  </p:clrMapOvr>
  <p:transition spd="med">
    <p:pull/>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50CBF-6851-4E9C-9131-FBF83AE15F11}"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0" name="Footer Placeholder 19"/>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332312980"/>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568279233"/>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339611767"/>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4189946711"/>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3BAF-0C34-45FC-869B-30B2CE519072}"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Tree>
    <p:extLst>
      <p:ext uri="{BB962C8B-B14F-4D97-AF65-F5344CB8AC3E}">
        <p14:creationId xmlns:p14="http://schemas.microsoft.com/office/powerpoint/2010/main" val="293346131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165.xm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166.xml"/></Relationships>
</file>

<file path=ppt/slideMasters/_rels/slideMaster102.xml.rels><?xml version="1.0" encoding="UTF-8" standalone="yes"?>
<Relationships xmlns="http://schemas.openxmlformats.org/package/2006/relationships"><Relationship Id="rId2" Type="http://schemas.openxmlformats.org/officeDocument/2006/relationships/theme" Target="../theme/theme102.xml"/><Relationship Id="rId1" Type="http://schemas.openxmlformats.org/officeDocument/2006/relationships/slideLayout" Target="../slideLayouts/slideLayout167.xml"/></Relationships>
</file>

<file path=ppt/slideMasters/_rels/slideMaster103.xml.rels><?xml version="1.0" encoding="UTF-8" standalone="yes"?>
<Relationships xmlns="http://schemas.openxmlformats.org/package/2006/relationships"><Relationship Id="rId2" Type="http://schemas.openxmlformats.org/officeDocument/2006/relationships/theme" Target="../theme/theme103.xml"/><Relationship Id="rId1" Type="http://schemas.openxmlformats.org/officeDocument/2006/relationships/slideLayout" Target="../slideLayouts/slideLayout168.xml"/></Relationships>
</file>

<file path=ppt/slideMasters/_rels/slideMaster104.xml.rels><?xml version="1.0" encoding="UTF-8" standalone="yes"?>
<Relationships xmlns="http://schemas.openxmlformats.org/package/2006/relationships"><Relationship Id="rId2" Type="http://schemas.openxmlformats.org/officeDocument/2006/relationships/theme" Target="../theme/theme104.xml"/><Relationship Id="rId1" Type="http://schemas.openxmlformats.org/officeDocument/2006/relationships/slideLayout" Target="../slideLayouts/slideLayout169.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170.xml"/></Relationships>
</file>

<file path=ppt/slideMasters/_rels/slideMaster106.xml.rels><?xml version="1.0" encoding="UTF-8" standalone="yes"?>
<Relationships xmlns="http://schemas.openxmlformats.org/package/2006/relationships"><Relationship Id="rId2" Type="http://schemas.openxmlformats.org/officeDocument/2006/relationships/theme" Target="../theme/theme106.xml"/><Relationship Id="rId1" Type="http://schemas.openxmlformats.org/officeDocument/2006/relationships/slideLayout" Target="../slideLayouts/slideLayout171.xml"/></Relationships>
</file>

<file path=ppt/slideMasters/_rels/slideMaster107.xml.rels><?xml version="1.0" encoding="UTF-8" standalone="yes"?>
<Relationships xmlns="http://schemas.openxmlformats.org/package/2006/relationships"><Relationship Id="rId2" Type="http://schemas.openxmlformats.org/officeDocument/2006/relationships/theme" Target="../theme/theme107.xml"/><Relationship Id="rId1" Type="http://schemas.openxmlformats.org/officeDocument/2006/relationships/slideLayout" Target="../slideLayouts/slideLayout172.xm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173.xml"/></Relationships>
</file>

<file path=ppt/slideMasters/_rels/slideMaster109.xml.rels><?xml version="1.0" encoding="UTF-8" standalone="yes"?>
<Relationships xmlns="http://schemas.openxmlformats.org/package/2006/relationships"><Relationship Id="rId2" Type="http://schemas.openxmlformats.org/officeDocument/2006/relationships/theme" Target="../theme/theme109.xml"/><Relationship Id="rId1" Type="http://schemas.openxmlformats.org/officeDocument/2006/relationships/slideLayout" Target="../slideLayouts/slideLayout174.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2" Type="http://schemas.openxmlformats.org/officeDocument/2006/relationships/theme" Target="../theme/theme110.xml"/><Relationship Id="rId1" Type="http://schemas.openxmlformats.org/officeDocument/2006/relationships/slideLayout" Target="../slideLayouts/slideLayout175.xml"/></Relationships>
</file>

<file path=ppt/slideMasters/_rels/slideMaster111.xml.rels><?xml version="1.0" encoding="UTF-8" standalone="yes"?>
<Relationships xmlns="http://schemas.openxmlformats.org/package/2006/relationships"><Relationship Id="rId2" Type="http://schemas.openxmlformats.org/officeDocument/2006/relationships/theme" Target="../theme/theme111.xml"/><Relationship Id="rId1" Type="http://schemas.openxmlformats.org/officeDocument/2006/relationships/slideLayout" Target="../slideLayouts/slideLayout176.xm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177.xml"/></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13.xml"/><Relationship Id="rId1" Type="http://schemas.openxmlformats.org/officeDocument/2006/relationships/slideLayout" Target="../slideLayouts/slideLayout178.xml"/></Relationships>
</file>

<file path=ppt/slideMasters/_rels/slideMaster1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14.xml"/><Relationship Id="rId1" Type="http://schemas.openxmlformats.org/officeDocument/2006/relationships/slideLayout" Target="../slideLayouts/slideLayout179.xml"/></Relationships>
</file>

<file path=ppt/slideMasters/_rels/slideMaster1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15.xml"/><Relationship Id="rId1" Type="http://schemas.openxmlformats.org/officeDocument/2006/relationships/slideLayout" Target="../slideLayouts/slideLayout180.xml"/></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16.xml"/><Relationship Id="rId1" Type="http://schemas.openxmlformats.org/officeDocument/2006/relationships/slideLayout" Target="../slideLayouts/slideLayout181.xml"/></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17.xml"/><Relationship Id="rId1" Type="http://schemas.openxmlformats.org/officeDocument/2006/relationships/slideLayout" Target="../slideLayouts/slideLayout182.xml"/></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18.xml"/><Relationship Id="rId1" Type="http://schemas.openxmlformats.org/officeDocument/2006/relationships/slideLayout" Target="../slideLayouts/slideLayout183.xml"/></Relationships>
</file>

<file path=ppt/slideMasters/_rels/slideMaster119.xml.rels><?xml version="1.0" encoding="UTF-8" standalone="yes"?>
<Relationships xmlns="http://schemas.openxmlformats.org/package/2006/relationships"><Relationship Id="rId2" Type="http://schemas.openxmlformats.org/officeDocument/2006/relationships/theme" Target="../theme/theme119.xml"/><Relationship Id="rId1" Type="http://schemas.openxmlformats.org/officeDocument/2006/relationships/slideLayout" Target="../slideLayouts/slideLayout184.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185.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186.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187.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188.xm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189.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190.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191.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192.xml"/></Relationships>
</file>

<file path=ppt/slideMasters/_rels/slideMaster128.xml.rels><?xml version="1.0" encoding="UTF-8" standalone="yes"?>
<Relationships xmlns="http://schemas.openxmlformats.org/package/2006/relationships"><Relationship Id="rId2" Type="http://schemas.openxmlformats.org/officeDocument/2006/relationships/theme" Target="../theme/theme128.xml"/><Relationship Id="rId1" Type="http://schemas.openxmlformats.org/officeDocument/2006/relationships/slideLayout" Target="../slideLayouts/slideLayout193.xml"/></Relationships>
</file>

<file path=ppt/slideMasters/_rels/slideMaster129.xml.rels><?xml version="1.0" encoding="UTF-8" standalone="yes"?>
<Relationships xmlns="http://schemas.openxmlformats.org/package/2006/relationships"><Relationship Id="rId2" Type="http://schemas.openxmlformats.org/officeDocument/2006/relationships/theme" Target="../theme/theme129.xml"/><Relationship Id="rId1" Type="http://schemas.openxmlformats.org/officeDocument/2006/relationships/slideLayout" Target="../slideLayouts/slideLayout194.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2" Type="http://schemas.openxmlformats.org/officeDocument/2006/relationships/theme" Target="../theme/theme130.xml"/><Relationship Id="rId1" Type="http://schemas.openxmlformats.org/officeDocument/2006/relationships/slideLayout" Target="../slideLayouts/slideLayout195.xml"/></Relationships>
</file>

<file path=ppt/slideMasters/_rels/slideMaster131.xml.rels><?xml version="1.0" encoding="UTF-8" standalone="yes"?>
<Relationships xmlns="http://schemas.openxmlformats.org/package/2006/relationships"><Relationship Id="rId2" Type="http://schemas.openxmlformats.org/officeDocument/2006/relationships/theme" Target="../theme/theme131.xml"/><Relationship Id="rId1" Type="http://schemas.openxmlformats.org/officeDocument/2006/relationships/slideLayout" Target="../slideLayouts/slideLayout196.xml"/></Relationships>
</file>

<file path=ppt/slideMasters/_rels/slideMaster132.xml.rels><?xml version="1.0" encoding="UTF-8" standalone="yes"?>
<Relationships xmlns="http://schemas.openxmlformats.org/package/2006/relationships"><Relationship Id="rId2" Type="http://schemas.openxmlformats.org/officeDocument/2006/relationships/theme" Target="../theme/theme132.xml"/><Relationship Id="rId1" Type="http://schemas.openxmlformats.org/officeDocument/2006/relationships/slideLayout" Target="../slideLayouts/slideLayout197.xml"/></Relationships>
</file>

<file path=ppt/slideMasters/_rels/slideMaster133.xml.rels><?xml version="1.0" encoding="UTF-8" standalone="yes"?>
<Relationships xmlns="http://schemas.openxmlformats.org/package/2006/relationships"><Relationship Id="rId2" Type="http://schemas.openxmlformats.org/officeDocument/2006/relationships/theme" Target="../theme/theme133.xml"/><Relationship Id="rId1" Type="http://schemas.openxmlformats.org/officeDocument/2006/relationships/slideLayout" Target="../slideLayouts/slideLayout198.xml"/></Relationships>
</file>

<file path=ppt/slideMasters/_rels/slideMaster134.xml.rels><?xml version="1.0" encoding="UTF-8" standalone="yes"?>
<Relationships xmlns="http://schemas.openxmlformats.org/package/2006/relationships"><Relationship Id="rId2" Type="http://schemas.openxmlformats.org/officeDocument/2006/relationships/theme" Target="../theme/theme134.xml"/><Relationship Id="rId1" Type="http://schemas.openxmlformats.org/officeDocument/2006/relationships/slideLayout" Target="../slideLayouts/slideLayout199.xml"/></Relationships>
</file>

<file path=ppt/slideMasters/_rels/slideMaster135.xml.rels><?xml version="1.0" encoding="UTF-8" standalone="yes"?>
<Relationships xmlns="http://schemas.openxmlformats.org/package/2006/relationships"><Relationship Id="rId2" Type="http://schemas.openxmlformats.org/officeDocument/2006/relationships/theme" Target="../theme/theme135.xml"/><Relationship Id="rId1" Type="http://schemas.openxmlformats.org/officeDocument/2006/relationships/slideLayout" Target="../slideLayouts/slideLayout200.xml"/></Relationships>
</file>

<file path=ppt/slideMasters/_rels/slideMaster136.xml.rels><?xml version="1.0" encoding="UTF-8" standalone="yes"?>
<Relationships xmlns="http://schemas.openxmlformats.org/package/2006/relationships"><Relationship Id="rId2" Type="http://schemas.openxmlformats.org/officeDocument/2006/relationships/theme" Target="../theme/theme136.xml"/><Relationship Id="rId1" Type="http://schemas.openxmlformats.org/officeDocument/2006/relationships/slideLayout" Target="../slideLayouts/slideLayout201.xml"/></Relationships>
</file>

<file path=ppt/slideMasters/_rels/slideMaster137.xml.rels><?xml version="1.0" encoding="UTF-8" standalone="yes"?>
<Relationships xmlns="http://schemas.openxmlformats.org/package/2006/relationships"><Relationship Id="rId2" Type="http://schemas.openxmlformats.org/officeDocument/2006/relationships/theme" Target="../theme/theme137.xml"/><Relationship Id="rId1" Type="http://schemas.openxmlformats.org/officeDocument/2006/relationships/slideLayout" Target="../slideLayouts/slideLayout202.xm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203.xm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204.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205.xml"/></Relationships>
</file>

<file path=ppt/slideMasters/_rels/slideMaster141.xml.rels><?xml version="1.0" encoding="UTF-8" standalone="yes"?>
<Relationships xmlns="http://schemas.openxmlformats.org/package/2006/relationships"><Relationship Id="rId2" Type="http://schemas.openxmlformats.org/officeDocument/2006/relationships/theme" Target="../theme/theme141.xml"/><Relationship Id="rId1" Type="http://schemas.openxmlformats.org/officeDocument/2006/relationships/slideLayout" Target="../slideLayouts/slideLayout206.xm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207.xml"/></Relationships>
</file>

<file path=ppt/slideMasters/_rels/slideMaster143.xml.rels><?xml version="1.0" encoding="UTF-8" standalone="yes"?>
<Relationships xmlns="http://schemas.openxmlformats.org/package/2006/relationships"><Relationship Id="rId2" Type="http://schemas.openxmlformats.org/officeDocument/2006/relationships/theme" Target="../theme/theme143.xml"/><Relationship Id="rId1" Type="http://schemas.openxmlformats.org/officeDocument/2006/relationships/slideLayout" Target="../slideLayouts/slideLayout208.xml"/></Relationships>
</file>

<file path=ppt/slideMasters/_rels/slideMaster144.xml.rels><?xml version="1.0" encoding="UTF-8" standalone="yes"?>
<Relationships xmlns="http://schemas.openxmlformats.org/package/2006/relationships"><Relationship Id="rId2" Type="http://schemas.openxmlformats.org/officeDocument/2006/relationships/theme" Target="../theme/theme144.xml"/><Relationship Id="rId1" Type="http://schemas.openxmlformats.org/officeDocument/2006/relationships/slideLayout" Target="../slideLayouts/slideLayout209.xml"/></Relationships>
</file>

<file path=ppt/slideMasters/_rels/slideMaster145.xml.rels><?xml version="1.0" encoding="UTF-8" standalone="yes"?>
<Relationships xmlns="http://schemas.openxmlformats.org/package/2006/relationships"><Relationship Id="rId2" Type="http://schemas.openxmlformats.org/officeDocument/2006/relationships/theme" Target="../theme/theme145.xml"/><Relationship Id="rId1" Type="http://schemas.openxmlformats.org/officeDocument/2006/relationships/slideLayout" Target="../slideLayouts/slideLayout210.xml"/></Relationships>
</file>

<file path=ppt/slideMasters/_rels/slideMaster146.xml.rels><?xml version="1.0" encoding="UTF-8" standalone="yes"?>
<Relationships xmlns="http://schemas.openxmlformats.org/package/2006/relationships"><Relationship Id="rId3" Type="http://schemas.openxmlformats.org/officeDocument/2006/relationships/slideLayout" Target="../slideLayouts/slideLayout213.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5" Type="http://schemas.openxmlformats.org/officeDocument/2006/relationships/image" Target="../media/image16.jpeg"/><Relationship Id="rId4"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theme" Target="../theme/theme147.xml"/><Relationship Id="rId1" Type="http://schemas.openxmlformats.org/officeDocument/2006/relationships/slideLayout" Target="../slideLayouts/slideLayout214.xml"/></Relationships>
</file>

<file path=ppt/slideMasters/_rels/slideMaster148.xml.rels><?xml version="1.0" encoding="UTF-8" standalone="yes"?>
<Relationships xmlns="http://schemas.openxmlformats.org/package/2006/relationships"><Relationship Id="rId2" Type="http://schemas.openxmlformats.org/officeDocument/2006/relationships/theme" Target="../theme/theme148.xml"/><Relationship Id="rId1" Type="http://schemas.openxmlformats.org/officeDocument/2006/relationships/slideLayout" Target="../slideLayouts/slideLayout215.xml"/></Relationships>
</file>

<file path=ppt/slideMasters/_rels/slideMaster149.xml.rels><?xml version="1.0" encoding="UTF-8" standalone="yes"?>
<Relationships xmlns="http://schemas.openxmlformats.org/package/2006/relationships"><Relationship Id="rId2" Type="http://schemas.openxmlformats.org/officeDocument/2006/relationships/theme" Target="../theme/theme149.xml"/><Relationship Id="rId1" Type="http://schemas.openxmlformats.org/officeDocument/2006/relationships/slideLayout" Target="../slideLayouts/slideLayout216.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15.xml"/></Relationships>
</file>

<file path=ppt/slideMasters/_rels/slideMaster150.xml.rels><?xml version="1.0" encoding="UTF-8" standalone="yes"?>
<Relationships xmlns="http://schemas.openxmlformats.org/package/2006/relationships"><Relationship Id="rId2" Type="http://schemas.openxmlformats.org/officeDocument/2006/relationships/theme" Target="../theme/theme150.xml"/><Relationship Id="rId1" Type="http://schemas.openxmlformats.org/officeDocument/2006/relationships/slideLayout" Target="../slideLayouts/slideLayout217.xml"/></Relationships>
</file>

<file path=ppt/slideMasters/_rels/slideMaster151.xml.rels><?xml version="1.0" encoding="UTF-8" standalone="yes"?>
<Relationships xmlns="http://schemas.openxmlformats.org/package/2006/relationships"><Relationship Id="rId2" Type="http://schemas.openxmlformats.org/officeDocument/2006/relationships/theme" Target="../theme/theme151.xml"/><Relationship Id="rId1" Type="http://schemas.openxmlformats.org/officeDocument/2006/relationships/slideLayout" Target="../slideLayouts/slideLayout218.xml"/></Relationships>
</file>

<file path=ppt/slideMasters/_rels/slideMaster1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2.xml"/><Relationship Id="rId1" Type="http://schemas.openxmlformats.org/officeDocument/2006/relationships/slideLayout" Target="../slideLayouts/slideLayout219.xml"/></Relationships>
</file>

<file path=ppt/slideMasters/_rels/slideMaster1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3.xml"/><Relationship Id="rId1" Type="http://schemas.openxmlformats.org/officeDocument/2006/relationships/slideLayout" Target="../slideLayouts/slideLayout220.xml"/></Relationships>
</file>

<file path=ppt/slideMasters/_rels/slideMaster1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4.xml"/><Relationship Id="rId1" Type="http://schemas.openxmlformats.org/officeDocument/2006/relationships/slideLayout" Target="../slideLayouts/slideLayout221.xml"/></Relationships>
</file>

<file path=ppt/slideMasters/_rels/slideMaster1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5.xml"/><Relationship Id="rId1" Type="http://schemas.openxmlformats.org/officeDocument/2006/relationships/slideLayout" Target="../slideLayouts/slideLayout222.xml"/></Relationships>
</file>

<file path=ppt/slideMasters/_rels/slideMaster1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6.xml"/><Relationship Id="rId1" Type="http://schemas.openxmlformats.org/officeDocument/2006/relationships/slideLayout" Target="../slideLayouts/slideLayout223.xml"/></Relationships>
</file>

<file path=ppt/slideMasters/_rels/slideMaster1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7.xml"/><Relationship Id="rId1" Type="http://schemas.openxmlformats.org/officeDocument/2006/relationships/slideLayout" Target="../slideLayouts/slideLayout224.xml"/></Relationships>
</file>

<file path=ppt/slideMasters/_rels/slideMaster1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8.xml"/><Relationship Id="rId1" Type="http://schemas.openxmlformats.org/officeDocument/2006/relationships/slideLayout" Target="../slideLayouts/slideLayout225.xml"/></Relationships>
</file>

<file path=ppt/slideMasters/_rels/slideMaster1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9.xml"/><Relationship Id="rId1" Type="http://schemas.openxmlformats.org/officeDocument/2006/relationships/slideLayout" Target="../slideLayouts/slideLayout226.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16.xml"/></Relationships>
</file>

<file path=ppt/slideMasters/_rels/slideMaster1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0.xml"/><Relationship Id="rId1" Type="http://schemas.openxmlformats.org/officeDocument/2006/relationships/slideLayout" Target="../slideLayouts/slideLayout227.xml"/></Relationships>
</file>

<file path=ppt/slideMasters/_rels/slideMaster1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1.xml"/><Relationship Id="rId1" Type="http://schemas.openxmlformats.org/officeDocument/2006/relationships/slideLayout" Target="../slideLayouts/slideLayout228.xml"/></Relationships>
</file>

<file path=ppt/slideMasters/_rels/slideMaster1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2.xml"/><Relationship Id="rId1" Type="http://schemas.openxmlformats.org/officeDocument/2006/relationships/slideLayout" Target="../slideLayouts/slideLayout229.xml"/></Relationships>
</file>

<file path=ppt/slideMasters/_rels/slideMaster1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3.xml"/><Relationship Id="rId1" Type="http://schemas.openxmlformats.org/officeDocument/2006/relationships/slideLayout" Target="../slideLayouts/slideLayout230.xml"/></Relationships>
</file>

<file path=ppt/slideMasters/_rels/slideMaster1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4.xml"/><Relationship Id="rId1" Type="http://schemas.openxmlformats.org/officeDocument/2006/relationships/slideLayout" Target="../slideLayouts/slideLayout231.xml"/></Relationships>
</file>

<file path=ppt/slideMasters/_rels/slideMaster1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5.xml"/><Relationship Id="rId1" Type="http://schemas.openxmlformats.org/officeDocument/2006/relationships/slideLayout" Target="../slideLayouts/slideLayout232.xml"/></Relationships>
</file>

<file path=ppt/slideMasters/_rels/slideMaster1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6.xml"/><Relationship Id="rId1" Type="http://schemas.openxmlformats.org/officeDocument/2006/relationships/slideLayout" Target="../slideLayouts/slideLayout233.xml"/></Relationships>
</file>

<file path=ppt/slideMasters/_rels/slideMaster1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7.xml"/><Relationship Id="rId1" Type="http://schemas.openxmlformats.org/officeDocument/2006/relationships/slideLayout" Target="../slideLayouts/slideLayout234.xml"/></Relationships>
</file>

<file path=ppt/slideMasters/_rels/slideMaster1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68.xml"/><Relationship Id="rId1" Type="http://schemas.openxmlformats.org/officeDocument/2006/relationships/slideLayout" Target="../slideLayouts/slideLayout235.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95.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96.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97.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98.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99.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100.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101.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102.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103.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10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105.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106.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107.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108.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109.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110.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111.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112.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113.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115.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116.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117.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118.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119.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120.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121.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122.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123.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image" Target="../media/image10.pn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9.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image" Target="../media/image12.png"/><Relationship Id="rId10" Type="http://schemas.openxmlformats.org/officeDocument/2006/relationships/slideLayout" Target="../slideLayouts/slideLayout69.xml"/><Relationship Id="rId19"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11.png"/></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125.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126.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127.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128.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129.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130.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131.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132.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133.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1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135.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136.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137.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138.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139.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140.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141.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142.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143.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144.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145.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146.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147.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148.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149.xml"/></Relationships>
</file>

<file path=ppt/slideMasters/_rels/slideMaster85.xml.rels><?xml version="1.0" encoding="UTF-8" standalone="yes"?>
<Relationships xmlns="http://schemas.openxmlformats.org/package/2006/relationships"><Relationship Id="rId2" Type="http://schemas.openxmlformats.org/officeDocument/2006/relationships/theme" Target="../theme/theme85.xml"/><Relationship Id="rId1" Type="http://schemas.openxmlformats.org/officeDocument/2006/relationships/slideLayout" Target="../slideLayouts/slideLayout150.xml"/></Relationships>
</file>

<file path=ppt/slideMasters/_rels/slideMaster86.xml.rels><?xml version="1.0" encoding="UTF-8" standalone="yes"?>
<Relationships xmlns="http://schemas.openxmlformats.org/package/2006/relationships"><Relationship Id="rId2" Type="http://schemas.openxmlformats.org/officeDocument/2006/relationships/theme" Target="../theme/theme86.xml"/><Relationship Id="rId1" Type="http://schemas.openxmlformats.org/officeDocument/2006/relationships/slideLayout" Target="../slideLayouts/slideLayout151.xml"/></Relationships>
</file>

<file path=ppt/slideMasters/_rels/slideMaster87.xml.rels><?xml version="1.0" encoding="UTF-8" standalone="yes"?>
<Relationships xmlns="http://schemas.openxmlformats.org/package/2006/relationships"><Relationship Id="rId2" Type="http://schemas.openxmlformats.org/officeDocument/2006/relationships/theme" Target="../theme/theme87.xml"/><Relationship Id="rId1" Type="http://schemas.openxmlformats.org/officeDocument/2006/relationships/slideLayout" Target="../slideLayouts/slideLayout152.xml"/></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153.xml"/></Relationships>
</file>

<file path=ppt/slideMasters/_rels/slideMaster89.xml.rels><?xml version="1.0" encoding="UTF-8" standalone="yes"?>
<Relationships xmlns="http://schemas.openxmlformats.org/package/2006/relationships"><Relationship Id="rId2" Type="http://schemas.openxmlformats.org/officeDocument/2006/relationships/theme" Target="../theme/theme89.xml"/><Relationship Id="rId1" Type="http://schemas.openxmlformats.org/officeDocument/2006/relationships/slideLayout" Target="../slideLayouts/slideLayout154.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2" Type="http://schemas.openxmlformats.org/officeDocument/2006/relationships/theme" Target="../theme/theme90.xml"/><Relationship Id="rId1" Type="http://schemas.openxmlformats.org/officeDocument/2006/relationships/slideLayout" Target="../slideLayouts/slideLayout155.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156.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157.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158.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159.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160.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161.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162.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163.xml"/></Relationships>
</file>

<file path=ppt/slideMasters/_rels/slideMaster99.xml.rels><?xml version="1.0" encoding="UTF-8" standalone="yes"?>
<Relationships xmlns="http://schemas.openxmlformats.org/package/2006/relationships"><Relationship Id="rId2" Type="http://schemas.openxmlformats.org/officeDocument/2006/relationships/theme" Target="../theme/theme99.xml"/><Relationship Id="rId1"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6209E1-7ACA-460F-A643-AD08DA1BCF56}" type="datetimeFigureOut">
              <a:rPr lang="en-US" smtClean="0"/>
              <a:t>7/5/2025</a:t>
            </a:fld>
            <a:endParaRPr lang="en-US"/>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AA7BCF-09E8-4AA7-9E25-D9B4BEB514EA}" type="slidenum">
              <a:rPr lang="en-US" smtClean="0"/>
              <a:t>‹#›</a:t>
            </a:fld>
            <a:endParaRPr lang="en-US"/>
          </a:p>
        </p:txBody>
      </p:sp>
      <p:grpSp>
        <p:nvGrpSpPr>
          <p:cNvPr id="2" name="Group 1"/>
          <p:cNvGrpSpPr/>
          <p:nvPr/>
        </p:nvGrpSpPr>
        <p:grpSpPr>
          <a:xfrm>
            <a:off x="-25356"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3354673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9244946"/>
      </p:ext>
    </p:extLst>
  </p:cSld>
  <p:clrMap bg1="lt1" tx1="dk1" bg2="lt2" tx2="dk2" accent1="accent1" accent2="accent2" accent3="accent3" accent4="accent4" accent5="accent5" accent6="accent6" hlink="hlink" folHlink="folHlink"/>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83971086"/>
      </p:ext>
    </p:extLst>
  </p:cSld>
  <p:clrMap bg1="lt1" tx1="dk1" bg2="lt2" tx2="dk2" accent1="accent1" accent2="accent2" accent3="accent3" accent4="accent4" accent5="accent5" accent6="accent6" hlink="hlink" folHlink="folHlink"/>
  <p:sldLayoutIdLst>
    <p:sldLayoutId id="214748442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25425485"/>
      </p:ext>
    </p:extLst>
  </p:cSld>
  <p:clrMap bg1="lt1" tx1="dk1" bg2="lt2" tx2="dk2" accent1="accent1" accent2="accent2" accent3="accent3" accent4="accent4" accent5="accent5" accent6="accent6" hlink="hlink" folHlink="folHlink"/>
  <p:sldLayoutIdLst>
    <p:sldLayoutId id="214748443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258676115"/>
      </p:ext>
    </p:extLst>
  </p:cSld>
  <p:clrMap bg1="lt1" tx1="dk1" bg2="lt2" tx2="dk2" accent1="accent1" accent2="accent2" accent3="accent3" accent4="accent4" accent5="accent5" accent6="accent6" hlink="hlink" folHlink="folHlink"/>
  <p:sldLayoutIdLst>
    <p:sldLayoutId id="214748443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501048660"/>
      </p:ext>
    </p:extLst>
  </p:cSld>
  <p:clrMap bg1="lt1" tx1="dk1" bg2="lt2" tx2="dk2" accent1="accent1" accent2="accent2" accent3="accent3" accent4="accent4" accent5="accent5" accent6="accent6" hlink="hlink" folHlink="folHlink"/>
  <p:sldLayoutIdLst>
    <p:sldLayoutId id="2147484435"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284932873"/>
      </p:ext>
    </p:extLst>
  </p:cSld>
  <p:clrMap bg1="lt1" tx1="dk1" bg2="lt2" tx2="dk2" accent1="accent1" accent2="accent2" accent3="accent3" accent4="accent4" accent5="accent5" accent6="accent6" hlink="hlink" folHlink="folHlink"/>
  <p:sldLayoutIdLst>
    <p:sldLayoutId id="2147484437"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701987357"/>
      </p:ext>
    </p:extLst>
  </p:cSld>
  <p:clrMap bg1="lt1" tx1="dk1" bg2="lt2" tx2="dk2" accent1="accent1" accent2="accent2" accent3="accent3" accent4="accent4" accent5="accent5" accent6="accent6" hlink="hlink" folHlink="folHlink"/>
  <p:sldLayoutIdLst>
    <p:sldLayoutId id="214748443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495222204"/>
      </p:ext>
    </p:extLst>
  </p:cSld>
  <p:clrMap bg1="lt1" tx1="dk1" bg2="lt2" tx2="dk2" accent1="accent1" accent2="accent2" accent3="accent3" accent4="accent4" accent5="accent5" accent6="accent6" hlink="hlink" folHlink="folHlink"/>
  <p:sldLayoutIdLst>
    <p:sldLayoutId id="214748444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01198676"/>
      </p:ext>
    </p:extLst>
  </p:cSld>
  <p:clrMap bg1="lt1" tx1="dk1" bg2="lt2" tx2="dk2" accent1="accent1" accent2="accent2" accent3="accent3" accent4="accent4" accent5="accent5" accent6="accent6" hlink="hlink" folHlink="folHlink"/>
  <p:sldLayoutIdLst>
    <p:sldLayoutId id="214748444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621032443"/>
      </p:ext>
    </p:extLst>
  </p:cSld>
  <p:clrMap bg1="lt1" tx1="dk1" bg2="lt2" tx2="dk2" accent1="accent1" accent2="accent2" accent3="accent3" accent4="accent4" accent5="accent5" accent6="accent6" hlink="hlink" folHlink="folHlink"/>
  <p:sldLayoutIdLst>
    <p:sldLayoutId id="2147484445"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600583327"/>
      </p:ext>
    </p:extLst>
  </p:cSld>
  <p:clrMap bg1="lt1" tx1="dk1" bg2="lt2" tx2="dk2" accent1="accent1" accent2="accent2" accent3="accent3" accent4="accent4" accent5="accent5" accent6="accent6" hlink="hlink" folHlink="folHlink"/>
  <p:sldLayoutIdLst>
    <p:sldLayoutId id="2147484447"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9A53FFEF-B2EC-420A-94F5-D1DBA8C7050A}" type="datetime1">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945380066"/>
      </p:ext>
    </p:extLst>
  </p:cSld>
  <p:clrMap bg1="lt1" tx1="dk1" bg2="lt2" tx2="dk2" accent1="accent1" accent2="accent2" accent3="accent3" accent4="accent4" accent5="accent5" accent6="accent6" hlink="hlink" folHlink="folHlink"/>
  <p:transition spd="slow">
    <p:strips dir="ru"/>
  </p:transition>
  <p:timing>
    <p:tnLst>
      <p:par>
        <p:cTn id="1" dur="indefinite" restart="never" nodeType="tmRoot"/>
      </p:par>
    </p:tnLst>
  </p:timing>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61734463"/>
      </p:ext>
    </p:extLst>
  </p:cSld>
  <p:clrMap bg1="lt1" tx1="dk1" bg2="lt2" tx2="dk2" accent1="accent1" accent2="accent2" accent3="accent3" accent4="accent4" accent5="accent5" accent6="accent6" hlink="hlink" folHlink="folHlink"/>
  <p:sldLayoutIdLst>
    <p:sldLayoutId id="214748444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839110724"/>
      </p:ext>
    </p:extLst>
  </p:cSld>
  <p:clrMap bg1="lt1" tx1="dk1" bg2="lt2" tx2="dk2" accent1="accent1" accent2="accent2" accent3="accent3" accent4="accent4" accent5="accent5" accent6="accent6" hlink="hlink" folHlink="folHlink"/>
  <p:sldLayoutIdLst>
    <p:sldLayoutId id="214748445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237378895"/>
      </p:ext>
    </p:extLst>
  </p:cSld>
  <p:clrMap bg1="lt1" tx1="dk1" bg2="lt2" tx2="dk2" accent1="accent1" accent2="accent2" accent3="accent3" accent4="accent4" accent5="accent5" accent6="accent6" hlink="hlink" folHlink="folHlink"/>
  <p:sldLayoutIdLst>
    <p:sldLayoutId id="214748445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3933" tIns="41967" rIns="83933" bIns="4196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17" b="0" i="0" u="none" strike="noStrike" kern="1200" cap="none" spc="0" normalizeH="0" baseline="0" noProof="0" dirty="0">
              <a:ln>
                <a:noFill/>
              </a:ln>
              <a:solidFill>
                <a:prstClr val="white"/>
              </a:solidFill>
              <a:effectLst/>
              <a:uLnTx/>
              <a:uFillTx/>
              <a:latin typeface="Times New Roman"/>
              <a:ea typeface="+mn-ea"/>
              <a:cs typeface="+mn-cs"/>
            </a:endParaRPr>
          </a:p>
        </p:txBody>
      </p:sp>
      <p:cxnSp>
        <p:nvCxnSpPr>
          <p:cNvPr id="8" name="Straight Connector 7"/>
          <p:cNvCxnSpPr/>
          <p:nvPr/>
        </p:nvCxnSpPr>
        <p:spPr>
          <a:xfrm>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2"/>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2" y="267494"/>
            <a:ext cx="10972799" cy="1399032"/>
          </a:xfrm>
          <a:prstGeom prst="rect">
            <a:avLst/>
          </a:prstGeom>
        </p:spPr>
        <p:txBody>
          <a:bodyPr vert="horz" lIns="106592" tIns="53296" rIns="106592" bIns="53296"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2" y="1882809"/>
            <a:ext cx="10972799" cy="4572000"/>
          </a:xfrm>
          <a:prstGeom prst="rect">
            <a:avLst/>
          </a:prstGeom>
        </p:spPr>
        <p:txBody>
          <a:bodyPr vert="horz" lIns="106592" tIns="53296" rIns="106592" bIns="53296"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lIns="106592" tIns="53296" rIns="106592" bIns="53296" anchor="b"/>
          <a:lstStyle>
            <a:lvl1pPr algn="l" eaLnBrk="1" latinLnBrk="0" hangingPunct="1">
              <a:defRPr kumimoji="0" sz="945" b="0">
                <a:solidFill>
                  <a:schemeClr val="tx1"/>
                </a:solidFill>
              </a:defRPr>
            </a:lvl1pPr>
          </a:lstStyle>
          <a:p>
            <a:fld id="{891C5A07-FBD0-40A6-8138-C1E48E5BAEC5}" type="datetime1">
              <a:rPr lang="en-US" smtClean="0">
                <a:solidFill>
                  <a:prstClr val="black"/>
                </a:solidFill>
              </a:rPr>
              <a:pPr/>
              <a:t>7/5/2025</a:t>
            </a:fld>
            <a:endParaRPr lang="en-US">
              <a:solidFill>
                <a:prstClr val="black"/>
              </a:solidFill>
            </a:endParaRPr>
          </a:p>
        </p:txBody>
      </p:sp>
      <p:sp>
        <p:nvSpPr>
          <p:cNvPr id="3" name="Footer Placeholder 2"/>
          <p:cNvSpPr>
            <a:spLocks noGrp="1"/>
          </p:cNvSpPr>
          <p:nvPr>
            <p:ph type="ftr" sz="quarter" idx="3"/>
          </p:nvPr>
        </p:nvSpPr>
        <p:spPr>
          <a:xfrm>
            <a:off x="609601" y="6481893"/>
            <a:ext cx="5680075" cy="300831"/>
          </a:xfrm>
          <a:prstGeom prst="rect">
            <a:avLst/>
          </a:prstGeom>
        </p:spPr>
        <p:txBody>
          <a:bodyPr vert="horz" lIns="106592" tIns="53296" rIns="106592" bIns="53296" anchor="b"/>
          <a:lstStyle>
            <a:lvl1pPr algn="r" eaLnBrk="1" latinLnBrk="0" hangingPunct="1">
              <a:defRPr kumimoji="0" sz="945">
                <a:solidFill>
                  <a:schemeClr val="tx1"/>
                </a:solidFill>
              </a:defRPr>
            </a:lvl1pPr>
          </a:lstStyle>
          <a:p>
            <a:r>
              <a:rPr lang="en-US" smtClean="0">
                <a:solidFill>
                  <a:prstClr val="black"/>
                </a:solidFill>
              </a:rPr>
              <a:t>by Owino Ogutu</a:t>
            </a:r>
            <a:endParaRPr lang="en-US">
              <a:solidFill>
                <a:prstClr val="black"/>
              </a:solidFill>
            </a:endParaRPr>
          </a:p>
        </p:txBody>
      </p:sp>
      <p:sp>
        <p:nvSpPr>
          <p:cNvPr id="23" name="Slide Number Placeholder 22"/>
          <p:cNvSpPr>
            <a:spLocks noGrp="1"/>
          </p:cNvSpPr>
          <p:nvPr>
            <p:ph type="sldNum" sz="quarter" idx="4"/>
          </p:nvPr>
        </p:nvSpPr>
        <p:spPr>
          <a:xfrm>
            <a:off x="10119361" y="6480969"/>
            <a:ext cx="670560" cy="301752"/>
          </a:xfrm>
          <a:prstGeom prst="rect">
            <a:avLst/>
          </a:prstGeom>
        </p:spPr>
        <p:txBody>
          <a:bodyPr vert="horz" lIns="106592" tIns="53296" rIns="106592" bIns="53296" anchor="b"/>
          <a:lstStyle>
            <a:lvl1pPr algn="ctr" eaLnBrk="1" latinLnBrk="0" hangingPunct="1">
              <a:defRPr kumimoji="0" sz="1102">
                <a:solidFill>
                  <a:schemeClr val="tx1"/>
                </a:solidFill>
              </a:defRPr>
            </a:lvl1p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1594625"/>
      </p:ext>
    </p:extLst>
  </p:cSld>
  <p:clrMap bg1="lt1" tx1="dk1" bg2="lt2" tx2="dk2" accent1="accent1" accent2="accent2" accent3="accent3" accent4="accent4" accent5="accent5" accent6="accent6" hlink="hlink" folHlink="folHlink"/>
  <p:sldLayoutIdLst>
    <p:sldLayoutId id="2147484591" r:id="rId1"/>
  </p:sldLayoutIdLst>
  <p:transition spd="slow">
    <p:circle/>
  </p:transition>
  <p:hf sldNum="0" hdr="0" ftr="0"/>
  <p:txStyles>
    <p:titleStyle>
      <a:lvl1pPr marL="444831" algn="l" rtl="0" eaLnBrk="1" latinLnBrk="0" hangingPunct="1">
        <a:spcBef>
          <a:spcPct val="0"/>
        </a:spcBef>
        <a:buNone/>
        <a:defRPr kumimoji="0" sz="3858"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11258" indent="-352507" algn="l" rtl="0" eaLnBrk="1" latinLnBrk="0" hangingPunct="1">
        <a:spcBef>
          <a:spcPct val="20000"/>
        </a:spcBef>
        <a:buClr>
          <a:schemeClr val="accent1"/>
        </a:buClr>
        <a:buSzPct val="80000"/>
        <a:buFont typeface="Wingdings 2"/>
        <a:buChar char=""/>
        <a:defRPr kumimoji="0" sz="2756" kern="1200">
          <a:solidFill>
            <a:schemeClr val="tx1"/>
          </a:solidFill>
          <a:latin typeface="+mn-lt"/>
          <a:ea typeface="+mn-ea"/>
          <a:cs typeface="+mn-cs"/>
        </a:defRPr>
      </a:lvl1pPr>
      <a:lvl2pPr marL="755372" indent="-262282" algn="l" rtl="0" eaLnBrk="1" latinLnBrk="0" hangingPunct="1">
        <a:spcBef>
          <a:spcPct val="20000"/>
        </a:spcBef>
        <a:buClr>
          <a:schemeClr val="accent1"/>
        </a:buClr>
        <a:buSzPct val="95000"/>
        <a:buFont typeface="Verdana"/>
        <a:buChar char="›"/>
        <a:defRPr kumimoji="0" sz="2362" kern="1200">
          <a:solidFill>
            <a:schemeClr val="tx1"/>
          </a:solidFill>
          <a:latin typeface="+mn-lt"/>
          <a:ea typeface="+mn-ea"/>
          <a:cs typeface="+mn-cs"/>
        </a:defRPr>
      </a:lvl2pPr>
      <a:lvl3pPr marL="1015555" indent="-209826" algn="l" rtl="0" eaLnBrk="1" latinLnBrk="0" hangingPunct="1">
        <a:spcBef>
          <a:spcPct val="20000"/>
        </a:spcBef>
        <a:buClr>
          <a:schemeClr val="accent1"/>
        </a:buClr>
        <a:buFont typeface="Wingdings 2"/>
        <a:buChar char=""/>
        <a:defRPr kumimoji="0" sz="2205" kern="1200">
          <a:solidFill>
            <a:schemeClr val="tx1"/>
          </a:solidFill>
          <a:latin typeface="+mn-lt"/>
          <a:ea typeface="+mn-ea"/>
          <a:cs typeface="+mn-cs"/>
        </a:defRPr>
      </a:lvl3pPr>
      <a:lvl4pPr marL="1258953" indent="-193040" algn="l" rtl="0" eaLnBrk="1" latinLnBrk="0" hangingPunct="1">
        <a:spcBef>
          <a:spcPct val="20000"/>
        </a:spcBef>
        <a:buClr>
          <a:schemeClr val="accent1"/>
        </a:buClr>
        <a:buFont typeface="Wingdings 2"/>
        <a:buChar char=""/>
        <a:defRPr kumimoji="0" sz="1811" kern="1200">
          <a:solidFill>
            <a:schemeClr val="tx1"/>
          </a:solidFill>
          <a:latin typeface="+mn-lt"/>
          <a:ea typeface="+mn-ea"/>
          <a:cs typeface="+mn-cs"/>
        </a:defRPr>
      </a:lvl4pPr>
      <a:lvl5pPr marL="1468779" indent="-193040" algn="l" rtl="0" eaLnBrk="1" latinLnBrk="0" hangingPunct="1">
        <a:spcBef>
          <a:spcPct val="20000"/>
        </a:spcBef>
        <a:buClr>
          <a:schemeClr val="accent1">
            <a:tint val="75000"/>
          </a:schemeClr>
        </a:buClr>
        <a:buFont typeface="Wingdings 2"/>
        <a:buChar char=""/>
        <a:defRPr kumimoji="0" sz="1732" kern="1200">
          <a:solidFill>
            <a:schemeClr val="tx1"/>
          </a:solidFill>
          <a:latin typeface="+mn-lt"/>
          <a:ea typeface="+mn-ea"/>
          <a:cs typeface="+mn-cs"/>
        </a:defRPr>
      </a:lvl5pPr>
      <a:lvl6pPr marL="1678605" indent="-193040" algn="l" rtl="0" eaLnBrk="1" latinLnBrk="0" hangingPunct="1">
        <a:spcBef>
          <a:spcPct val="20000"/>
        </a:spcBef>
        <a:buClr>
          <a:schemeClr val="accent1">
            <a:tint val="75000"/>
          </a:schemeClr>
        </a:buClr>
        <a:buFont typeface="Wingdings 2"/>
        <a:buChar char=""/>
        <a:defRPr kumimoji="0" sz="1654" kern="1200">
          <a:solidFill>
            <a:schemeClr val="tx1"/>
          </a:solidFill>
          <a:latin typeface="+mn-lt"/>
          <a:ea typeface="+mn-ea"/>
          <a:cs typeface="+mn-cs"/>
        </a:defRPr>
      </a:lvl6pPr>
      <a:lvl7pPr marL="1913610" indent="-19304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7pPr>
      <a:lvl8pPr marL="2098256"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8pPr>
      <a:lvl9pPr marL="2308081"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9651" algn="l" rtl="0" eaLnBrk="1" latinLnBrk="0" hangingPunct="1">
        <a:defRPr kumimoji="0" kern="1200">
          <a:solidFill>
            <a:schemeClr val="tx1"/>
          </a:solidFill>
          <a:latin typeface="+mn-lt"/>
          <a:ea typeface="+mn-ea"/>
          <a:cs typeface="+mn-cs"/>
        </a:defRPr>
      </a:lvl2pPr>
      <a:lvl3pPr marL="839302" algn="l" rtl="0" eaLnBrk="1" latinLnBrk="0" hangingPunct="1">
        <a:defRPr kumimoji="0" kern="1200">
          <a:solidFill>
            <a:schemeClr val="tx1"/>
          </a:solidFill>
          <a:latin typeface="+mn-lt"/>
          <a:ea typeface="+mn-ea"/>
          <a:cs typeface="+mn-cs"/>
        </a:defRPr>
      </a:lvl3pPr>
      <a:lvl4pPr marL="1258953" algn="l" rtl="0" eaLnBrk="1" latinLnBrk="0" hangingPunct="1">
        <a:defRPr kumimoji="0" kern="1200">
          <a:solidFill>
            <a:schemeClr val="tx1"/>
          </a:solidFill>
          <a:latin typeface="+mn-lt"/>
          <a:ea typeface="+mn-ea"/>
          <a:cs typeface="+mn-cs"/>
        </a:defRPr>
      </a:lvl4pPr>
      <a:lvl5pPr marL="1678605" algn="l" rtl="0" eaLnBrk="1" latinLnBrk="0" hangingPunct="1">
        <a:defRPr kumimoji="0" kern="1200">
          <a:solidFill>
            <a:schemeClr val="tx1"/>
          </a:solidFill>
          <a:latin typeface="+mn-lt"/>
          <a:ea typeface="+mn-ea"/>
          <a:cs typeface="+mn-cs"/>
        </a:defRPr>
      </a:lvl5pPr>
      <a:lvl6pPr marL="2098256" algn="l" rtl="0" eaLnBrk="1" latinLnBrk="0" hangingPunct="1">
        <a:defRPr kumimoji="0" kern="1200">
          <a:solidFill>
            <a:schemeClr val="tx1"/>
          </a:solidFill>
          <a:latin typeface="+mn-lt"/>
          <a:ea typeface="+mn-ea"/>
          <a:cs typeface="+mn-cs"/>
        </a:defRPr>
      </a:lvl6pPr>
      <a:lvl7pPr marL="2517907" algn="l" rtl="0" eaLnBrk="1" latinLnBrk="0" hangingPunct="1">
        <a:defRPr kumimoji="0" kern="1200">
          <a:solidFill>
            <a:schemeClr val="tx1"/>
          </a:solidFill>
          <a:latin typeface="+mn-lt"/>
          <a:ea typeface="+mn-ea"/>
          <a:cs typeface="+mn-cs"/>
        </a:defRPr>
      </a:lvl7pPr>
      <a:lvl8pPr marL="2937558" algn="l" rtl="0" eaLnBrk="1" latinLnBrk="0" hangingPunct="1">
        <a:defRPr kumimoji="0" kern="1200">
          <a:solidFill>
            <a:schemeClr val="tx1"/>
          </a:solidFill>
          <a:latin typeface="+mn-lt"/>
          <a:ea typeface="+mn-ea"/>
          <a:cs typeface="+mn-cs"/>
        </a:defRPr>
      </a:lvl8pPr>
      <a:lvl9pPr marL="3357209" algn="l" rtl="0" eaLnBrk="1" latinLnBrk="0" hangingPunct="1">
        <a:defRPr kumimoji="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3933" tIns="41967" rIns="83933" bIns="4196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17" b="0" i="0" u="none" strike="noStrike" kern="1200" cap="none" spc="0" normalizeH="0" baseline="0" noProof="0" dirty="0">
              <a:ln>
                <a:noFill/>
              </a:ln>
              <a:solidFill>
                <a:prstClr val="white"/>
              </a:solidFill>
              <a:effectLst/>
              <a:uLnTx/>
              <a:uFillTx/>
              <a:latin typeface="Times New Roman"/>
              <a:ea typeface="+mn-ea"/>
              <a:cs typeface="+mn-cs"/>
            </a:endParaRPr>
          </a:p>
        </p:txBody>
      </p:sp>
      <p:cxnSp>
        <p:nvCxnSpPr>
          <p:cNvPr id="8" name="Straight Connector 7"/>
          <p:cNvCxnSpPr/>
          <p:nvPr/>
        </p:nvCxnSpPr>
        <p:spPr>
          <a:xfrm>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2"/>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2" y="267494"/>
            <a:ext cx="10972799" cy="1399032"/>
          </a:xfrm>
          <a:prstGeom prst="rect">
            <a:avLst/>
          </a:prstGeom>
        </p:spPr>
        <p:txBody>
          <a:bodyPr vert="horz" lIns="106592" tIns="53296" rIns="106592" bIns="53296"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2" y="1882809"/>
            <a:ext cx="10972799" cy="4572000"/>
          </a:xfrm>
          <a:prstGeom prst="rect">
            <a:avLst/>
          </a:prstGeom>
        </p:spPr>
        <p:txBody>
          <a:bodyPr vert="horz" lIns="106592" tIns="53296" rIns="106592" bIns="53296"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lIns="106592" tIns="53296" rIns="106592" bIns="53296" anchor="b"/>
          <a:lstStyle>
            <a:lvl1pPr algn="l" eaLnBrk="1" latinLnBrk="0" hangingPunct="1">
              <a:defRPr kumimoji="0" sz="945" b="0">
                <a:solidFill>
                  <a:schemeClr val="tx1"/>
                </a:solidFill>
              </a:defRPr>
            </a:lvl1pPr>
          </a:lstStyle>
          <a:p>
            <a:fld id="{891C5A07-FBD0-40A6-8138-C1E48E5BAEC5}" type="datetime1">
              <a:rPr lang="en-US" smtClean="0">
                <a:solidFill>
                  <a:prstClr val="black"/>
                </a:solidFill>
              </a:rPr>
              <a:pPr/>
              <a:t>7/5/2025</a:t>
            </a:fld>
            <a:endParaRPr lang="en-US">
              <a:solidFill>
                <a:prstClr val="black"/>
              </a:solidFill>
            </a:endParaRPr>
          </a:p>
        </p:txBody>
      </p:sp>
      <p:sp>
        <p:nvSpPr>
          <p:cNvPr id="3" name="Footer Placeholder 2"/>
          <p:cNvSpPr>
            <a:spLocks noGrp="1"/>
          </p:cNvSpPr>
          <p:nvPr>
            <p:ph type="ftr" sz="quarter" idx="3"/>
          </p:nvPr>
        </p:nvSpPr>
        <p:spPr>
          <a:xfrm>
            <a:off x="609601" y="6481893"/>
            <a:ext cx="5680075" cy="300831"/>
          </a:xfrm>
          <a:prstGeom prst="rect">
            <a:avLst/>
          </a:prstGeom>
        </p:spPr>
        <p:txBody>
          <a:bodyPr vert="horz" lIns="106592" tIns="53296" rIns="106592" bIns="53296" anchor="b"/>
          <a:lstStyle>
            <a:lvl1pPr algn="r" eaLnBrk="1" latinLnBrk="0" hangingPunct="1">
              <a:defRPr kumimoji="0" sz="945">
                <a:solidFill>
                  <a:schemeClr val="tx1"/>
                </a:solidFill>
              </a:defRPr>
            </a:lvl1pPr>
          </a:lstStyle>
          <a:p>
            <a:r>
              <a:rPr lang="en-US" smtClean="0">
                <a:solidFill>
                  <a:prstClr val="black"/>
                </a:solidFill>
              </a:rPr>
              <a:t>by Owino Ogutu</a:t>
            </a:r>
            <a:endParaRPr lang="en-US">
              <a:solidFill>
                <a:prstClr val="black"/>
              </a:solidFill>
            </a:endParaRPr>
          </a:p>
        </p:txBody>
      </p:sp>
      <p:sp>
        <p:nvSpPr>
          <p:cNvPr id="23" name="Slide Number Placeholder 22"/>
          <p:cNvSpPr>
            <a:spLocks noGrp="1"/>
          </p:cNvSpPr>
          <p:nvPr>
            <p:ph type="sldNum" sz="quarter" idx="4"/>
          </p:nvPr>
        </p:nvSpPr>
        <p:spPr>
          <a:xfrm>
            <a:off x="10119361" y="6480969"/>
            <a:ext cx="670560" cy="301752"/>
          </a:xfrm>
          <a:prstGeom prst="rect">
            <a:avLst/>
          </a:prstGeom>
        </p:spPr>
        <p:txBody>
          <a:bodyPr vert="horz" lIns="106592" tIns="53296" rIns="106592" bIns="53296" anchor="b"/>
          <a:lstStyle>
            <a:lvl1pPr algn="ctr" eaLnBrk="1" latinLnBrk="0" hangingPunct="1">
              <a:defRPr kumimoji="0" sz="1102">
                <a:solidFill>
                  <a:schemeClr val="tx1"/>
                </a:solidFill>
              </a:defRPr>
            </a:lvl1p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2628445"/>
      </p:ext>
    </p:extLst>
  </p:cSld>
  <p:clrMap bg1="lt1" tx1="dk1" bg2="lt2" tx2="dk2" accent1="accent1" accent2="accent2" accent3="accent3" accent4="accent4" accent5="accent5" accent6="accent6" hlink="hlink" folHlink="folHlink"/>
  <p:sldLayoutIdLst>
    <p:sldLayoutId id="2147484593" r:id="rId1"/>
  </p:sldLayoutIdLst>
  <p:transition spd="slow">
    <p:circle/>
  </p:transition>
  <p:hf sldNum="0" hdr="0" ftr="0"/>
  <p:txStyles>
    <p:titleStyle>
      <a:lvl1pPr marL="444831" algn="l" rtl="0" eaLnBrk="1" latinLnBrk="0" hangingPunct="1">
        <a:spcBef>
          <a:spcPct val="0"/>
        </a:spcBef>
        <a:buNone/>
        <a:defRPr kumimoji="0" sz="3858"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11258" indent="-352507" algn="l" rtl="0" eaLnBrk="1" latinLnBrk="0" hangingPunct="1">
        <a:spcBef>
          <a:spcPct val="20000"/>
        </a:spcBef>
        <a:buClr>
          <a:schemeClr val="accent1"/>
        </a:buClr>
        <a:buSzPct val="80000"/>
        <a:buFont typeface="Wingdings 2"/>
        <a:buChar char=""/>
        <a:defRPr kumimoji="0" sz="2756" kern="1200">
          <a:solidFill>
            <a:schemeClr val="tx1"/>
          </a:solidFill>
          <a:latin typeface="+mn-lt"/>
          <a:ea typeface="+mn-ea"/>
          <a:cs typeface="+mn-cs"/>
        </a:defRPr>
      </a:lvl1pPr>
      <a:lvl2pPr marL="755372" indent="-262282" algn="l" rtl="0" eaLnBrk="1" latinLnBrk="0" hangingPunct="1">
        <a:spcBef>
          <a:spcPct val="20000"/>
        </a:spcBef>
        <a:buClr>
          <a:schemeClr val="accent1"/>
        </a:buClr>
        <a:buSzPct val="95000"/>
        <a:buFont typeface="Verdana"/>
        <a:buChar char="›"/>
        <a:defRPr kumimoji="0" sz="2362" kern="1200">
          <a:solidFill>
            <a:schemeClr val="tx1"/>
          </a:solidFill>
          <a:latin typeface="+mn-lt"/>
          <a:ea typeface="+mn-ea"/>
          <a:cs typeface="+mn-cs"/>
        </a:defRPr>
      </a:lvl2pPr>
      <a:lvl3pPr marL="1015555" indent="-209826" algn="l" rtl="0" eaLnBrk="1" latinLnBrk="0" hangingPunct="1">
        <a:spcBef>
          <a:spcPct val="20000"/>
        </a:spcBef>
        <a:buClr>
          <a:schemeClr val="accent1"/>
        </a:buClr>
        <a:buFont typeface="Wingdings 2"/>
        <a:buChar char=""/>
        <a:defRPr kumimoji="0" sz="2205" kern="1200">
          <a:solidFill>
            <a:schemeClr val="tx1"/>
          </a:solidFill>
          <a:latin typeface="+mn-lt"/>
          <a:ea typeface="+mn-ea"/>
          <a:cs typeface="+mn-cs"/>
        </a:defRPr>
      </a:lvl3pPr>
      <a:lvl4pPr marL="1258953" indent="-193040" algn="l" rtl="0" eaLnBrk="1" latinLnBrk="0" hangingPunct="1">
        <a:spcBef>
          <a:spcPct val="20000"/>
        </a:spcBef>
        <a:buClr>
          <a:schemeClr val="accent1"/>
        </a:buClr>
        <a:buFont typeface="Wingdings 2"/>
        <a:buChar char=""/>
        <a:defRPr kumimoji="0" sz="1811" kern="1200">
          <a:solidFill>
            <a:schemeClr val="tx1"/>
          </a:solidFill>
          <a:latin typeface="+mn-lt"/>
          <a:ea typeface="+mn-ea"/>
          <a:cs typeface="+mn-cs"/>
        </a:defRPr>
      </a:lvl4pPr>
      <a:lvl5pPr marL="1468779" indent="-193040" algn="l" rtl="0" eaLnBrk="1" latinLnBrk="0" hangingPunct="1">
        <a:spcBef>
          <a:spcPct val="20000"/>
        </a:spcBef>
        <a:buClr>
          <a:schemeClr val="accent1">
            <a:tint val="75000"/>
          </a:schemeClr>
        </a:buClr>
        <a:buFont typeface="Wingdings 2"/>
        <a:buChar char=""/>
        <a:defRPr kumimoji="0" sz="1732" kern="1200">
          <a:solidFill>
            <a:schemeClr val="tx1"/>
          </a:solidFill>
          <a:latin typeface="+mn-lt"/>
          <a:ea typeface="+mn-ea"/>
          <a:cs typeface="+mn-cs"/>
        </a:defRPr>
      </a:lvl5pPr>
      <a:lvl6pPr marL="1678605" indent="-193040" algn="l" rtl="0" eaLnBrk="1" latinLnBrk="0" hangingPunct="1">
        <a:spcBef>
          <a:spcPct val="20000"/>
        </a:spcBef>
        <a:buClr>
          <a:schemeClr val="accent1">
            <a:tint val="75000"/>
          </a:schemeClr>
        </a:buClr>
        <a:buFont typeface="Wingdings 2"/>
        <a:buChar char=""/>
        <a:defRPr kumimoji="0" sz="1654" kern="1200">
          <a:solidFill>
            <a:schemeClr val="tx1"/>
          </a:solidFill>
          <a:latin typeface="+mn-lt"/>
          <a:ea typeface="+mn-ea"/>
          <a:cs typeface="+mn-cs"/>
        </a:defRPr>
      </a:lvl6pPr>
      <a:lvl7pPr marL="1913610" indent="-19304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7pPr>
      <a:lvl8pPr marL="2098256"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8pPr>
      <a:lvl9pPr marL="2308081"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9651" algn="l" rtl="0" eaLnBrk="1" latinLnBrk="0" hangingPunct="1">
        <a:defRPr kumimoji="0" kern="1200">
          <a:solidFill>
            <a:schemeClr val="tx1"/>
          </a:solidFill>
          <a:latin typeface="+mn-lt"/>
          <a:ea typeface="+mn-ea"/>
          <a:cs typeface="+mn-cs"/>
        </a:defRPr>
      </a:lvl2pPr>
      <a:lvl3pPr marL="839302" algn="l" rtl="0" eaLnBrk="1" latinLnBrk="0" hangingPunct="1">
        <a:defRPr kumimoji="0" kern="1200">
          <a:solidFill>
            <a:schemeClr val="tx1"/>
          </a:solidFill>
          <a:latin typeface="+mn-lt"/>
          <a:ea typeface="+mn-ea"/>
          <a:cs typeface="+mn-cs"/>
        </a:defRPr>
      </a:lvl3pPr>
      <a:lvl4pPr marL="1258953" algn="l" rtl="0" eaLnBrk="1" latinLnBrk="0" hangingPunct="1">
        <a:defRPr kumimoji="0" kern="1200">
          <a:solidFill>
            <a:schemeClr val="tx1"/>
          </a:solidFill>
          <a:latin typeface="+mn-lt"/>
          <a:ea typeface="+mn-ea"/>
          <a:cs typeface="+mn-cs"/>
        </a:defRPr>
      </a:lvl4pPr>
      <a:lvl5pPr marL="1678605" algn="l" rtl="0" eaLnBrk="1" latinLnBrk="0" hangingPunct="1">
        <a:defRPr kumimoji="0" kern="1200">
          <a:solidFill>
            <a:schemeClr val="tx1"/>
          </a:solidFill>
          <a:latin typeface="+mn-lt"/>
          <a:ea typeface="+mn-ea"/>
          <a:cs typeface="+mn-cs"/>
        </a:defRPr>
      </a:lvl5pPr>
      <a:lvl6pPr marL="2098256" algn="l" rtl="0" eaLnBrk="1" latinLnBrk="0" hangingPunct="1">
        <a:defRPr kumimoji="0" kern="1200">
          <a:solidFill>
            <a:schemeClr val="tx1"/>
          </a:solidFill>
          <a:latin typeface="+mn-lt"/>
          <a:ea typeface="+mn-ea"/>
          <a:cs typeface="+mn-cs"/>
        </a:defRPr>
      </a:lvl6pPr>
      <a:lvl7pPr marL="2517907" algn="l" rtl="0" eaLnBrk="1" latinLnBrk="0" hangingPunct="1">
        <a:defRPr kumimoji="0" kern="1200">
          <a:solidFill>
            <a:schemeClr val="tx1"/>
          </a:solidFill>
          <a:latin typeface="+mn-lt"/>
          <a:ea typeface="+mn-ea"/>
          <a:cs typeface="+mn-cs"/>
        </a:defRPr>
      </a:lvl7pPr>
      <a:lvl8pPr marL="2937558" algn="l" rtl="0" eaLnBrk="1" latinLnBrk="0" hangingPunct="1">
        <a:defRPr kumimoji="0" kern="1200">
          <a:solidFill>
            <a:schemeClr val="tx1"/>
          </a:solidFill>
          <a:latin typeface="+mn-lt"/>
          <a:ea typeface="+mn-ea"/>
          <a:cs typeface="+mn-cs"/>
        </a:defRPr>
      </a:lvl8pPr>
      <a:lvl9pPr marL="3357209" algn="l" rtl="0" eaLnBrk="1" latinLnBrk="0" hangingPunct="1">
        <a:defRPr kumimoji="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3933" tIns="41967" rIns="83933" bIns="4196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17" b="0" i="0" u="none" strike="noStrike" kern="1200" cap="none" spc="0" normalizeH="0" baseline="0" noProof="0" dirty="0">
              <a:ln>
                <a:noFill/>
              </a:ln>
              <a:solidFill>
                <a:prstClr val="white"/>
              </a:solidFill>
              <a:effectLst/>
              <a:uLnTx/>
              <a:uFillTx/>
              <a:latin typeface="Times New Roman"/>
              <a:ea typeface="+mn-ea"/>
              <a:cs typeface="+mn-cs"/>
            </a:endParaRPr>
          </a:p>
        </p:txBody>
      </p:sp>
      <p:cxnSp>
        <p:nvCxnSpPr>
          <p:cNvPr id="8" name="Straight Connector 7"/>
          <p:cNvCxnSpPr/>
          <p:nvPr/>
        </p:nvCxnSpPr>
        <p:spPr>
          <a:xfrm>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2"/>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2" y="267494"/>
            <a:ext cx="10972799" cy="1399032"/>
          </a:xfrm>
          <a:prstGeom prst="rect">
            <a:avLst/>
          </a:prstGeom>
        </p:spPr>
        <p:txBody>
          <a:bodyPr vert="horz" lIns="106592" tIns="53296" rIns="106592" bIns="53296"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2" y="1882809"/>
            <a:ext cx="10972799" cy="4572000"/>
          </a:xfrm>
          <a:prstGeom prst="rect">
            <a:avLst/>
          </a:prstGeom>
        </p:spPr>
        <p:txBody>
          <a:bodyPr vert="horz" lIns="106592" tIns="53296" rIns="106592" bIns="53296"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lIns="106592" tIns="53296" rIns="106592" bIns="53296" anchor="b"/>
          <a:lstStyle>
            <a:lvl1pPr algn="l" eaLnBrk="1" latinLnBrk="0" hangingPunct="1">
              <a:defRPr kumimoji="0" sz="945" b="0">
                <a:solidFill>
                  <a:schemeClr val="tx1"/>
                </a:solidFill>
              </a:defRPr>
            </a:lvl1pPr>
          </a:lstStyle>
          <a:p>
            <a:fld id="{891C5A07-FBD0-40A6-8138-C1E48E5BAEC5}" type="datetime1">
              <a:rPr lang="en-US" smtClean="0">
                <a:solidFill>
                  <a:prstClr val="black"/>
                </a:solidFill>
              </a:rPr>
              <a:pPr/>
              <a:t>7/5/2025</a:t>
            </a:fld>
            <a:endParaRPr lang="en-US">
              <a:solidFill>
                <a:prstClr val="black"/>
              </a:solidFill>
            </a:endParaRPr>
          </a:p>
        </p:txBody>
      </p:sp>
      <p:sp>
        <p:nvSpPr>
          <p:cNvPr id="3" name="Footer Placeholder 2"/>
          <p:cNvSpPr>
            <a:spLocks noGrp="1"/>
          </p:cNvSpPr>
          <p:nvPr>
            <p:ph type="ftr" sz="quarter" idx="3"/>
          </p:nvPr>
        </p:nvSpPr>
        <p:spPr>
          <a:xfrm>
            <a:off x="609601" y="6481893"/>
            <a:ext cx="5680075" cy="300831"/>
          </a:xfrm>
          <a:prstGeom prst="rect">
            <a:avLst/>
          </a:prstGeom>
        </p:spPr>
        <p:txBody>
          <a:bodyPr vert="horz" lIns="106592" tIns="53296" rIns="106592" bIns="53296" anchor="b"/>
          <a:lstStyle>
            <a:lvl1pPr algn="r" eaLnBrk="1" latinLnBrk="0" hangingPunct="1">
              <a:defRPr kumimoji="0" sz="945">
                <a:solidFill>
                  <a:schemeClr val="tx1"/>
                </a:solidFill>
              </a:defRPr>
            </a:lvl1pPr>
          </a:lstStyle>
          <a:p>
            <a:r>
              <a:rPr lang="en-US" smtClean="0">
                <a:solidFill>
                  <a:prstClr val="black"/>
                </a:solidFill>
              </a:rPr>
              <a:t>by Owino Ogutu</a:t>
            </a:r>
            <a:endParaRPr lang="en-US">
              <a:solidFill>
                <a:prstClr val="black"/>
              </a:solidFill>
            </a:endParaRPr>
          </a:p>
        </p:txBody>
      </p:sp>
      <p:sp>
        <p:nvSpPr>
          <p:cNvPr id="23" name="Slide Number Placeholder 22"/>
          <p:cNvSpPr>
            <a:spLocks noGrp="1"/>
          </p:cNvSpPr>
          <p:nvPr>
            <p:ph type="sldNum" sz="quarter" idx="4"/>
          </p:nvPr>
        </p:nvSpPr>
        <p:spPr>
          <a:xfrm>
            <a:off x="10119361" y="6480969"/>
            <a:ext cx="670560" cy="301752"/>
          </a:xfrm>
          <a:prstGeom prst="rect">
            <a:avLst/>
          </a:prstGeom>
        </p:spPr>
        <p:txBody>
          <a:bodyPr vert="horz" lIns="106592" tIns="53296" rIns="106592" bIns="53296" anchor="b"/>
          <a:lstStyle>
            <a:lvl1pPr algn="ctr" eaLnBrk="1" latinLnBrk="0" hangingPunct="1">
              <a:defRPr kumimoji="0" sz="1102">
                <a:solidFill>
                  <a:schemeClr val="tx1"/>
                </a:solidFill>
              </a:defRPr>
            </a:lvl1p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0913011"/>
      </p:ext>
    </p:extLst>
  </p:cSld>
  <p:clrMap bg1="lt1" tx1="dk1" bg2="lt2" tx2="dk2" accent1="accent1" accent2="accent2" accent3="accent3" accent4="accent4" accent5="accent5" accent6="accent6" hlink="hlink" folHlink="folHlink"/>
  <p:sldLayoutIdLst>
    <p:sldLayoutId id="2147484595" r:id="rId1"/>
  </p:sldLayoutIdLst>
  <p:transition spd="slow">
    <p:circle/>
  </p:transition>
  <p:hf sldNum="0" hdr="0" ftr="0"/>
  <p:txStyles>
    <p:titleStyle>
      <a:lvl1pPr marL="444831" algn="l" rtl="0" eaLnBrk="1" latinLnBrk="0" hangingPunct="1">
        <a:spcBef>
          <a:spcPct val="0"/>
        </a:spcBef>
        <a:buNone/>
        <a:defRPr kumimoji="0" sz="3858"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11258" indent="-352507" algn="l" rtl="0" eaLnBrk="1" latinLnBrk="0" hangingPunct="1">
        <a:spcBef>
          <a:spcPct val="20000"/>
        </a:spcBef>
        <a:buClr>
          <a:schemeClr val="accent1"/>
        </a:buClr>
        <a:buSzPct val="80000"/>
        <a:buFont typeface="Wingdings 2"/>
        <a:buChar char=""/>
        <a:defRPr kumimoji="0" sz="2756" kern="1200">
          <a:solidFill>
            <a:schemeClr val="tx1"/>
          </a:solidFill>
          <a:latin typeface="+mn-lt"/>
          <a:ea typeface="+mn-ea"/>
          <a:cs typeface="+mn-cs"/>
        </a:defRPr>
      </a:lvl1pPr>
      <a:lvl2pPr marL="755372" indent="-262282" algn="l" rtl="0" eaLnBrk="1" latinLnBrk="0" hangingPunct="1">
        <a:spcBef>
          <a:spcPct val="20000"/>
        </a:spcBef>
        <a:buClr>
          <a:schemeClr val="accent1"/>
        </a:buClr>
        <a:buSzPct val="95000"/>
        <a:buFont typeface="Verdana"/>
        <a:buChar char="›"/>
        <a:defRPr kumimoji="0" sz="2362" kern="1200">
          <a:solidFill>
            <a:schemeClr val="tx1"/>
          </a:solidFill>
          <a:latin typeface="+mn-lt"/>
          <a:ea typeface="+mn-ea"/>
          <a:cs typeface="+mn-cs"/>
        </a:defRPr>
      </a:lvl2pPr>
      <a:lvl3pPr marL="1015555" indent="-209826" algn="l" rtl="0" eaLnBrk="1" latinLnBrk="0" hangingPunct="1">
        <a:spcBef>
          <a:spcPct val="20000"/>
        </a:spcBef>
        <a:buClr>
          <a:schemeClr val="accent1"/>
        </a:buClr>
        <a:buFont typeface="Wingdings 2"/>
        <a:buChar char=""/>
        <a:defRPr kumimoji="0" sz="2205" kern="1200">
          <a:solidFill>
            <a:schemeClr val="tx1"/>
          </a:solidFill>
          <a:latin typeface="+mn-lt"/>
          <a:ea typeface="+mn-ea"/>
          <a:cs typeface="+mn-cs"/>
        </a:defRPr>
      </a:lvl3pPr>
      <a:lvl4pPr marL="1258953" indent="-193040" algn="l" rtl="0" eaLnBrk="1" latinLnBrk="0" hangingPunct="1">
        <a:spcBef>
          <a:spcPct val="20000"/>
        </a:spcBef>
        <a:buClr>
          <a:schemeClr val="accent1"/>
        </a:buClr>
        <a:buFont typeface="Wingdings 2"/>
        <a:buChar char=""/>
        <a:defRPr kumimoji="0" sz="1811" kern="1200">
          <a:solidFill>
            <a:schemeClr val="tx1"/>
          </a:solidFill>
          <a:latin typeface="+mn-lt"/>
          <a:ea typeface="+mn-ea"/>
          <a:cs typeface="+mn-cs"/>
        </a:defRPr>
      </a:lvl4pPr>
      <a:lvl5pPr marL="1468779" indent="-193040" algn="l" rtl="0" eaLnBrk="1" latinLnBrk="0" hangingPunct="1">
        <a:spcBef>
          <a:spcPct val="20000"/>
        </a:spcBef>
        <a:buClr>
          <a:schemeClr val="accent1">
            <a:tint val="75000"/>
          </a:schemeClr>
        </a:buClr>
        <a:buFont typeface="Wingdings 2"/>
        <a:buChar char=""/>
        <a:defRPr kumimoji="0" sz="1732" kern="1200">
          <a:solidFill>
            <a:schemeClr val="tx1"/>
          </a:solidFill>
          <a:latin typeface="+mn-lt"/>
          <a:ea typeface="+mn-ea"/>
          <a:cs typeface="+mn-cs"/>
        </a:defRPr>
      </a:lvl5pPr>
      <a:lvl6pPr marL="1678605" indent="-193040" algn="l" rtl="0" eaLnBrk="1" latinLnBrk="0" hangingPunct="1">
        <a:spcBef>
          <a:spcPct val="20000"/>
        </a:spcBef>
        <a:buClr>
          <a:schemeClr val="accent1">
            <a:tint val="75000"/>
          </a:schemeClr>
        </a:buClr>
        <a:buFont typeface="Wingdings 2"/>
        <a:buChar char=""/>
        <a:defRPr kumimoji="0" sz="1654" kern="1200">
          <a:solidFill>
            <a:schemeClr val="tx1"/>
          </a:solidFill>
          <a:latin typeface="+mn-lt"/>
          <a:ea typeface="+mn-ea"/>
          <a:cs typeface="+mn-cs"/>
        </a:defRPr>
      </a:lvl6pPr>
      <a:lvl7pPr marL="1913610" indent="-19304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7pPr>
      <a:lvl8pPr marL="2098256"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8pPr>
      <a:lvl9pPr marL="2308081"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9651" algn="l" rtl="0" eaLnBrk="1" latinLnBrk="0" hangingPunct="1">
        <a:defRPr kumimoji="0" kern="1200">
          <a:solidFill>
            <a:schemeClr val="tx1"/>
          </a:solidFill>
          <a:latin typeface="+mn-lt"/>
          <a:ea typeface="+mn-ea"/>
          <a:cs typeface="+mn-cs"/>
        </a:defRPr>
      </a:lvl2pPr>
      <a:lvl3pPr marL="839302" algn="l" rtl="0" eaLnBrk="1" latinLnBrk="0" hangingPunct="1">
        <a:defRPr kumimoji="0" kern="1200">
          <a:solidFill>
            <a:schemeClr val="tx1"/>
          </a:solidFill>
          <a:latin typeface="+mn-lt"/>
          <a:ea typeface="+mn-ea"/>
          <a:cs typeface="+mn-cs"/>
        </a:defRPr>
      </a:lvl3pPr>
      <a:lvl4pPr marL="1258953" algn="l" rtl="0" eaLnBrk="1" latinLnBrk="0" hangingPunct="1">
        <a:defRPr kumimoji="0" kern="1200">
          <a:solidFill>
            <a:schemeClr val="tx1"/>
          </a:solidFill>
          <a:latin typeface="+mn-lt"/>
          <a:ea typeface="+mn-ea"/>
          <a:cs typeface="+mn-cs"/>
        </a:defRPr>
      </a:lvl4pPr>
      <a:lvl5pPr marL="1678605" algn="l" rtl="0" eaLnBrk="1" latinLnBrk="0" hangingPunct="1">
        <a:defRPr kumimoji="0" kern="1200">
          <a:solidFill>
            <a:schemeClr val="tx1"/>
          </a:solidFill>
          <a:latin typeface="+mn-lt"/>
          <a:ea typeface="+mn-ea"/>
          <a:cs typeface="+mn-cs"/>
        </a:defRPr>
      </a:lvl5pPr>
      <a:lvl6pPr marL="2098256" algn="l" rtl="0" eaLnBrk="1" latinLnBrk="0" hangingPunct="1">
        <a:defRPr kumimoji="0" kern="1200">
          <a:solidFill>
            <a:schemeClr val="tx1"/>
          </a:solidFill>
          <a:latin typeface="+mn-lt"/>
          <a:ea typeface="+mn-ea"/>
          <a:cs typeface="+mn-cs"/>
        </a:defRPr>
      </a:lvl6pPr>
      <a:lvl7pPr marL="2517907" algn="l" rtl="0" eaLnBrk="1" latinLnBrk="0" hangingPunct="1">
        <a:defRPr kumimoji="0" kern="1200">
          <a:solidFill>
            <a:schemeClr val="tx1"/>
          </a:solidFill>
          <a:latin typeface="+mn-lt"/>
          <a:ea typeface="+mn-ea"/>
          <a:cs typeface="+mn-cs"/>
        </a:defRPr>
      </a:lvl7pPr>
      <a:lvl8pPr marL="2937558" algn="l" rtl="0" eaLnBrk="1" latinLnBrk="0" hangingPunct="1">
        <a:defRPr kumimoji="0" kern="1200">
          <a:solidFill>
            <a:schemeClr val="tx1"/>
          </a:solidFill>
          <a:latin typeface="+mn-lt"/>
          <a:ea typeface="+mn-ea"/>
          <a:cs typeface="+mn-cs"/>
        </a:defRPr>
      </a:lvl8pPr>
      <a:lvl9pPr marL="3357209" algn="l" rtl="0" eaLnBrk="1" latinLnBrk="0" hangingPunct="1">
        <a:defRPr kumimoji="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3933" tIns="41967" rIns="83933" bIns="4196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17" b="0" i="0" u="none" strike="noStrike" kern="1200" cap="none" spc="0" normalizeH="0" baseline="0" noProof="0" dirty="0">
              <a:ln>
                <a:noFill/>
              </a:ln>
              <a:solidFill>
                <a:prstClr val="white"/>
              </a:solidFill>
              <a:effectLst/>
              <a:uLnTx/>
              <a:uFillTx/>
              <a:latin typeface="Times New Roman"/>
              <a:ea typeface="+mn-ea"/>
              <a:cs typeface="+mn-cs"/>
            </a:endParaRPr>
          </a:p>
        </p:txBody>
      </p:sp>
      <p:cxnSp>
        <p:nvCxnSpPr>
          <p:cNvPr id="8" name="Straight Connector 7"/>
          <p:cNvCxnSpPr/>
          <p:nvPr/>
        </p:nvCxnSpPr>
        <p:spPr>
          <a:xfrm>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2"/>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2" y="267494"/>
            <a:ext cx="10972799" cy="1399032"/>
          </a:xfrm>
          <a:prstGeom prst="rect">
            <a:avLst/>
          </a:prstGeom>
        </p:spPr>
        <p:txBody>
          <a:bodyPr vert="horz" lIns="106592" tIns="53296" rIns="106592" bIns="53296"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2" y="1882809"/>
            <a:ext cx="10972799" cy="4572000"/>
          </a:xfrm>
          <a:prstGeom prst="rect">
            <a:avLst/>
          </a:prstGeom>
        </p:spPr>
        <p:txBody>
          <a:bodyPr vert="horz" lIns="106592" tIns="53296" rIns="106592" bIns="53296"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lIns="106592" tIns="53296" rIns="106592" bIns="53296" anchor="b"/>
          <a:lstStyle>
            <a:lvl1pPr algn="l" eaLnBrk="1" latinLnBrk="0" hangingPunct="1">
              <a:defRPr kumimoji="0" sz="945" b="0">
                <a:solidFill>
                  <a:schemeClr val="tx1"/>
                </a:solidFill>
              </a:defRPr>
            </a:lvl1pPr>
          </a:lstStyle>
          <a:p>
            <a:fld id="{891C5A07-FBD0-40A6-8138-C1E48E5BAEC5}" type="datetime1">
              <a:rPr lang="en-US" smtClean="0">
                <a:solidFill>
                  <a:prstClr val="black"/>
                </a:solidFill>
              </a:rPr>
              <a:pPr/>
              <a:t>7/5/2025</a:t>
            </a:fld>
            <a:endParaRPr lang="en-US">
              <a:solidFill>
                <a:prstClr val="black"/>
              </a:solidFill>
            </a:endParaRPr>
          </a:p>
        </p:txBody>
      </p:sp>
      <p:sp>
        <p:nvSpPr>
          <p:cNvPr id="3" name="Footer Placeholder 2"/>
          <p:cNvSpPr>
            <a:spLocks noGrp="1"/>
          </p:cNvSpPr>
          <p:nvPr>
            <p:ph type="ftr" sz="quarter" idx="3"/>
          </p:nvPr>
        </p:nvSpPr>
        <p:spPr>
          <a:xfrm>
            <a:off x="609601" y="6481893"/>
            <a:ext cx="5680075" cy="300831"/>
          </a:xfrm>
          <a:prstGeom prst="rect">
            <a:avLst/>
          </a:prstGeom>
        </p:spPr>
        <p:txBody>
          <a:bodyPr vert="horz" lIns="106592" tIns="53296" rIns="106592" bIns="53296" anchor="b"/>
          <a:lstStyle>
            <a:lvl1pPr algn="r" eaLnBrk="1" latinLnBrk="0" hangingPunct="1">
              <a:defRPr kumimoji="0" sz="945">
                <a:solidFill>
                  <a:schemeClr val="tx1"/>
                </a:solidFill>
              </a:defRPr>
            </a:lvl1pPr>
          </a:lstStyle>
          <a:p>
            <a:r>
              <a:rPr lang="en-US" smtClean="0">
                <a:solidFill>
                  <a:prstClr val="black"/>
                </a:solidFill>
              </a:rPr>
              <a:t>by Owino Ogutu</a:t>
            </a:r>
            <a:endParaRPr lang="en-US">
              <a:solidFill>
                <a:prstClr val="black"/>
              </a:solidFill>
            </a:endParaRPr>
          </a:p>
        </p:txBody>
      </p:sp>
      <p:sp>
        <p:nvSpPr>
          <p:cNvPr id="23" name="Slide Number Placeholder 22"/>
          <p:cNvSpPr>
            <a:spLocks noGrp="1"/>
          </p:cNvSpPr>
          <p:nvPr>
            <p:ph type="sldNum" sz="quarter" idx="4"/>
          </p:nvPr>
        </p:nvSpPr>
        <p:spPr>
          <a:xfrm>
            <a:off x="10119361" y="6480969"/>
            <a:ext cx="670560" cy="301752"/>
          </a:xfrm>
          <a:prstGeom prst="rect">
            <a:avLst/>
          </a:prstGeom>
        </p:spPr>
        <p:txBody>
          <a:bodyPr vert="horz" lIns="106592" tIns="53296" rIns="106592" bIns="53296" anchor="b"/>
          <a:lstStyle>
            <a:lvl1pPr algn="ctr" eaLnBrk="1" latinLnBrk="0" hangingPunct="1">
              <a:defRPr kumimoji="0" sz="1102">
                <a:solidFill>
                  <a:schemeClr val="tx1"/>
                </a:solidFill>
              </a:defRPr>
            </a:lvl1p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176306"/>
      </p:ext>
    </p:extLst>
  </p:cSld>
  <p:clrMap bg1="lt1" tx1="dk1" bg2="lt2" tx2="dk2" accent1="accent1" accent2="accent2" accent3="accent3" accent4="accent4" accent5="accent5" accent6="accent6" hlink="hlink" folHlink="folHlink"/>
  <p:sldLayoutIdLst>
    <p:sldLayoutId id="2147484597" r:id="rId1"/>
  </p:sldLayoutIdLst>
  <p:transition spd="slow">
    <p:circle/>
  </p:transition>
  <p:hf sldNum="0" hdr="0" ftr="0"/>
  <p:txStyles>
    <p:titleStyle>
      <a:lvl1pPr marL="444831" algn="l" rtl="0" eaLnBrk="1" latinLnBrk="0" hangingPunct="1">
        <a:spcBef>
          <a:spcPct val="0"/>
        </a:spcBef>
        <a:buNone/>
        <a:defRPr kumimoji="0" sz="3858"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11258" indent="-352507" algn="l" rtl="0" eaLnBrk="1" latinLnBrk="0" hangingPunct="1">
        <a:spcBef>
          <a:spcPct val="20000"/>
        </a:spcBef>
        <a:buClr>
          <a:schemeClr val="accent1"/>
        </a:buClr>
        <a:buSzPct val="80000"/>
        <a:buFont typeface="Wingdings 2"/>
        <a:buChar char=""/>
        <a:defRPr kumimoji="0" sz="2756" kern="1200">
          <a:solidFill>
            <a:schemeClr val="tx1"/>
          </a:solidFill>
          <a:latin typeface="+mn-lt"/>
          <a:ea typeface="+mn-ea"/>
          <a:cs typeface="+mn-cs"/>
        </a:defRPr>
      </a:lvl1pPr>
      <a:lvl2pPr marL="755372" indent="-262282" algn="l" rtl="0" eaLnBrk="1" latinLnBrk="0" hangingPunct="1">
        <a:spcBef>
          <a:spcPct val="20000"/>
        </a:spcBef>
        <a:buClr>
          <a:schemeClr val="accent1"/>
        </a:buClr>
        <a:buSzPct val="95000"/>
        <a:buFont typeface="Verdana"/>
        <a:buChar char="›"/>
        <a:defRPr kumimoji="0" sz="2362" kern="1200">
          <a:solidFill>
            <a:schemeClr val="tx1"/>
          </a:solidFill>
          <a:latin typeface="+mn-lt"/>
          <a:ea typeface="+mn-ea"/>
          <a:cs typeface="+mn-cs"/>
        </a:defRPr>
      </a:lvl2pPr>
      <a:lvl3pPr marL="1015555" indent="-209826" algn="l" rtl="0" eaLnBrk="1" latinLnBrk="0" hangingPunct="1">
        <a:spcBef>
          <a:spcPct val="20000"/>
        </a:spcBef>
        <a:buClr>
          <a:schemeClr val="accent1"/>
        </a:buClr>
        <a:buFont typeface="Wingdings 2"/>
        <a:buChar char=""/>
        <a:defRPr kumimoji="0" sz="2205" kern="1200">
          <a:solidFill>
            <a:schemeClr val="tx1"/>
          </a:solidFill>
          <a:latin typeface="+mn-lt"/>
          <a:ea typeface="+mn-ea"/>
          <a:cs typeface="+mn-cs"/>
        </a:defRPr>
      </a:lvl3pPr>
      <a:lvl4pPr marL="1258953" indent="-193040" algn="l" rtl="0" eaLnBrk="1" latinLnBrk="0" hangingPunct="1">
        <a:spcBef>
          <a:spcPct val="20000"/>
        </a:spcBef>
        <a:buClr>
          <a:schemeClr val="accent1"/>
        </a:buClr>
        <a:buFont typeface="Wingdings 2"/>
        <a:buChar char=""/>
        <a:defRPr kumimoji="0" sz="1811" kern="1200">
          <a:solidFill>
            <a:schemeClr val="tx1"/>
          </a:solidFill>
          <a:latin typeface="+mn-lt"/>
          <a:ea typeface="+mn-ea"/>
          <a:cs typeface="+mn-cs"/>
        </a:defRPr>
      </a:lvl4pPr>
      <a:lvl5pPr marL="1468779" indent="-193040" algn="l" rtl="0" eaLnBrk="1" latinLnBrk="0" hangingPunct="1">
        <a:spcBef>
          <a:spcPct val="20000"/>
        </a:spcBef>
        <a:buClr>
          <a:schemeClr val="accent1">
            <a:tint val="75000"/>
          </a:schemeClr>
        </a:buClr>
        <a:buFont typeface="Wingdings 2"/>
        <a:buChar char=""/>
        <a:defRPr kumimoji="0" sz="1732" kern="1200">
          <a:solidFill>
            <a:schemeClr val="tx1"/>
          </a:solidFill>
          <a:latin typeface="+mn-lt"/>
          <a:ea typeface="+mn-ea"/>
          <a:cs typeface="+mn-cs"/>
        </a:defRPr>
      </a:lvl5pPr>
      <a:lvl6pPr marL="1678605" indent="-193040" algn="l" rtl="0" eaLnBrk="1" latinLnBrk="0" hangingPunct="1">
        <a:spcBef>
          <a:spcPct val="20000"/>
        </a:spcBef>
        <a:buClr>
          <a:schemeClr val="accent1">
            <a:tint val="75000"/>
          </a:schemeClr>
        </a:buClr>
        <a:buFont typeface="Wingdings 2"/>
        <a:buChar char=""/>
        <a:defRPr kumimoji="0" sz="1654" kern="1200">
          <a:solidFill>
            <a:schemeClr val="tx1"/>
          </a:solidFill>
          <a:latin typeface="+mn-lt"/>
          <a:ea typeface="+mn-ea"/>
          <a:cs typeface="+mn-cs"/>
        </a:defRPr>
      </a:lvl6pPr>
      <a:lvl7pPr marL="1913610" indent="-19304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7pPr>
      <a:lvl8pPr marL="2098256"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8pPr>
      <a:lvl9pPr marL="2308081"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9651" algn="l" rtl="0" eaLnBrk="1" latinLnBrk="0" hangingPunct="1">
        <a:defRPr kumimoji="0" kern="1200">
          <a:solidFill>
            <a:schemeClr val="tx1"/>
          </a:solidFill>
          <a:latin typeface="+mn-lt"/>
          <a:ea typeface="+mn-ea"/>
          <a:cs typeface="+mn-cs"/>
        </a:defRPr>
      </a:lvl2pPr>
      <a:lvl3pPr marL="839302" algn="l" rtl="0" eaLnBrk="1" latinLnBrk="0" hangingPunct="1">
        <a:defRPr kumimoji="0" kern="1200">
          <a:solidFill>
            <a:schemeClr val="tx1"/>
          </a:solidFill>
          <a:latin typeface="+mn-lt"/>
          <a:ea typeface="+mn-ea"/>
          <a:cs typeface="+mn-cs"/>
        </a:defRPr>
      </a:lvl3pPr>
      <a:lvl4pPr marL="1258953" algn="l" rtl="0" eaLnBrk="1" latinLnBrk="0" hangingPunct="1">
        <a:defRPr kumimoji="0" kern="1200">
          <a:solidFill>
            <a:schemeClr val="tx1"/>
          </a:solidFill>
          <a:latin typeface="+mn-lt"/>
          <a:ea typeface="+mn-ea"/>
          <a:cs typeface="+mn-cs"/>
        </a:defRPr>
      </a:lvl4pPr>
      <a:lvl5pPr marL="1678605" algn="l" rtl="0" eaLnBrk="1" latinLnBrk="0" hangingPunct="1">
        <a:defRPr kumimoji="0" kern="1200">
          <a:solidFill>
            <a:schemeClr val="tx1"/>
          </a:solidFill>
          <a:latin typeface="+mn-lt"/>
          <a:ea typeface="+mn-ea"/>
          <a:cs typeface="+mn-cs"/>
        </a:defRPr>
      </a:lvl5pPr>
      <a:lvl6pPr marL="2098256" algn="l" rtl="0" eaLnBrk="1" latinLnBrk="0" hangingPunct="1">
        <a:defRPr kumimoji="0" kern="1200">
          <a:solidFill>
            <a:schemeClr val="tx1"/>
          </a:solidFill>
          <a:latin typeface="+mn-lt"/>
          <a:ea typeface="+mn-ea"/>
          <a:cs typeface="+mn-cs"/>
        </a:defRPr>
      </a:lvl6pPr>
      <a:lvl7pPr marL="2517907" algn="l" rtl="0" eaLnBrk="1" latinLnBrk="0" hangingPunct="1">
        <a:defRPr kumimoji="0" kern="1200">
          <a:solidFill>
            <a:schemeClr val="tx1"/>
          </a:solidFill>
          <a:latin typeface="+mn-lt"/>
          <a:ea typeface="+mn-ea"/>
          <a:cs typeface="+mn-cs"/>
        </a:defRPr>
      </a:lvl7pPr>
      <a:lvl8pPr marL="2937558" algn="l" rtl="0" eaLnBrk="1" latinLnBrk="0" hangingPunct="1">
        <a:defRPr kumimoji="0" kern="1200">
          <a:solidFill>
            <a:schemeClr val="tx1"/>
          </a:solidFill>
          <a:latin typeface="+mn-lt"/>
          <a:ea typeface="+mn-ea"/>
          <a:cs typeface="+mn-cs"/>
        </a:defRPr>
      </a:lvl8pPr>
      <a:lvl9pPr marL="3357209" algn="l" rtl="0" eaLnBrk="1" latinLnBrk="0" hangingPunct="1">
        <a:defRPr kumimoji="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3933" tIns="41967" rIns="83933" bIns="4196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17" b="0" i="0" u="none" strike="noStrike" kern="1200" cap="none" spc="0" normalizeH="0" baseline="0" noProof="0" dirty="0">
              <a:ln>
                <a:noFill/>
              </a:ln>
              <a:solidFill>
                <a:prstClr val="white"/>
              </a:solidFill>
              <a:effectLst/>
              <a:uLnTx/>
              <a:uFillTx/>
              <a:latin typeface="Times New Roman"/>
              <a:ea typeface="+mn-ea"/>
              <a:cs typeface="+mn-cs"/>
            </a:endParaRPr>
          </a:p>
        </p:txBody>
      </p:sp>
      <p:cxnSp>
        <p:nvCxnSpPr>
          <p:cNvPr id="8" name="Straight Connector 7"/>
          <p:cNvCxnSpPr/>
          <p:nvPr/>
        </p:nvCxnSpPr>
        <p:spPr>
          <a:xfrm>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2"/>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2" y="267494"/>
            <a:ext cx="10972799" cy="1399032"/>
          </a:xfrm>
          <a:prstGeom prst="rect">
            <a:avLst/>
          </a:prstGeom>
        </p:spPr>
        <p:txBody>
          <a:bodyPr vert="horz" lIns="106592" tIns="53296" rIns="106592" bIns="53296"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2" y="1882809"/>
            <a:ext cx="10972799" cy="4572000"/>
          </a:xfrm>
          <a:prstGeom prst="rect">
            <a:avLst/>
          </a:prstGeom>
        </p:spPr>
        <p:txBody>
          <a:bodyPr vert="horz" lIns="106592" tIns="53296" rIns="106592" bIns="53296"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lIns="106592" tIns="53296" rIns="106592" bIns="53296" anchor="b"/>
          <a:lstStyle>
            <a:lvl1pPr algn="l" eaLnBrk="1" latinLnBrk="0" hangingPunct="1">
              <a:defRPr kumimoji="0" sz="945" b="0">
                <a:solidFill>
                  <a:schemeClr val="tx1"/>
                </a:solidFill>
              </a:defRPr>
            </a:lvl1pPr>
          </a:lstStyle>
          <a:p>
            <a:fld id="{891C5A07-FBD0-40A6-8138-C1E48E5BAEC5}" type="datetime1">
              <a:rPr lang="en-US" smtClean="0">
                <a:solidFill>
                  <a:prstClr val="black"/>
                </a:solidFill>
              </a:rPr>
              <a:pPr/>
              <a:t>7/5/2025</a:t>
            </a:fld>
            <a:endParaRPr lang="en-US">
              <a:solidFill>
                <a:prstClr val="black"/>
              </a:solidFill>
            </a:endParaRPr>
          </a:p>
        </p:txBody>
      </p:sp>
      <p:sp>
        <p:nvSpPr>
          <p:cNvPr id="3" name="Footer Placeholder 2"/>
          <p:cNvSpPr>
            <a:spLocks noGrp="1"/>
          </p:cNvSpPr>
          <p:nvPr>
            <p:ph type="ftr" sz="quarter" idx="3"/>
          </p:nvPr>
        </p:nvSpPr>
        <p:spPr>
          <a:xfrm>
            <a:off x="609601" y="6481893"/>
            <a:ext cx="5680075" cy="300831"/>
          </a:xfrm>
          <a:prstGeom prst="rect">
            <a:avLst/>
          </a:prstGeom>
        </p:spPr>
        <p:txBody>
          <a:bodyPr vert="horz" lIns="106592" tIns="53296" rIns="106592" bIns="53296" anchor="b"/>
          <a:lstStyle>
            <a:lvl1pPr algn="r" eaLnBrk="1" latinLnBrk="0" hangingPunct="1">
              <a:defRPr kumimoji="0" sz="945">
                <a:solidFill>
                  <a:schemeClr val="tx1"/>
                </a:solidFill>
              </a:defRPr>
            </a:lvl1pPr>
          </a:lstStyle>
          <a:p>
            <a:r>
              <a:rPr lang="en-US" smtClean="0">
                <a:solidFill>
                  <a:prstClr val="black"/>
                </a:solidFill>
              </a:rPr>
              <a:t>by Owino Ogutu</a:t>
            </a:r>
            <a:endParaRPr lang="en-US">
              <a:solidFill>
                <a:prstClr val="black"/>
              </a:solidFill>
            </a:endParaRPr>
          </a:p>
        </p:txBody>
      </p:sp>
      <p:sp>
        <p:nvSpPr>
          <p:cNvPr id="23" name="Slide Number Placeholder 22"/>
          <p:cNvSpPr>
            <a:spLocks noGrp="1"/>
          </p:cNvSpPr>
          <p:nvPr>
            <p:ph type="sldNum" sz="quarter" idx="4"/>
          </p:nvPr>
        </p:nvSpPr>
        <p:spPr>
          <a:xfrm>
            <a:off x="10119361" y="6480969"/>
            <a:ext cx="670560" cy="301752"/>
          </a:xfrm>
          <a:prstGeom prst="rect">
            <a:avLst/>
          </a:prstGeom>
        </p:spPr>
        <p:txBody>
          <a:bodyPr vert="horz" lIns="106592" tIns="53296" rIns="106592" bIns="53296" anchor="b"/>
          <a:lstStyle>
            <a:lvl1pPr algn="ctr" eaLnBrk="1" latinLnBrk="0" hangingPunct="1">
              <a:defRPr kumimoji="0" sz="1102">
                <a:solidFill>
                  <a:schemeClr val="tx1"/>
                </a:solidFill>
              </a:defRPr>
            </a:lvl1p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8821825"/>
      </p:ext>
    </p:extLst>
  </p:cSld>
  <p:clrMap bg1="lt1" tx1="dk1" bg2="lt2" tx2="dk2" accent1="accent1" accent2="accent2" accent3="accent3" accent4="accent4" accent5="accent5" accent6="accent6" hlink="hlink" folHlink="folHlink"/>
  <p:sldLayoutIdLst>
    <p:sldLayoutId id="2147484599" r:id="rId1"/>
  </p:sldLayoutIdLst>
  <p:transition spd="slow">
    <p:circle/>
  </p:transition>
  <p:hf sldNum="0" hdr="0" ftr="0"/>
  <p:txStyles>
    <p:titleStyle>
      <a:lvl1pPr marL="444831" algn="l" rtl="0" eaLnBrk="1" latinLnBrk="0" hangingPunct="1">
        <a:spcBef>
          <a:spcPct val="0"/>
        </a:spcBef>
        <a:buNone/>
        <a:defRPr kumimoji="0" sz="3858"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11258" indent="-352507" algn="l" rtl="0" eaLnBrk="1" latinLnBrk="0" hangingPunct="1">
        <a:spcBef>
          <a:spcPct val="20000"/>
        </a:spcBef>
        <a:buClr>
          <a:schemeClr val="accent1"/>
        </a:buClr>
        <a:buSzPct val="80000"/>
        <a:buFont typeface="Wingdings 2"/>
        <a:buChar char=""/>
        <a:defRPr kumimoji="0" sz="2756" kern="1200">
          <a:solidFill>
            <a:schemeClr val="tx1"/>
          </a:solidFill>
          <a:latin typeface="+mn-lt"/>
          <a:ea typeface="+mn-ea"/>
          <a:cs typeface="+mn-cs"/>
        </a:defRPr>
      </a:lvl1pPr>
      <a:lvl2pPr marL="755372" indent="-262282" algn="l" rtl="0" eaLnBrk="1" latinLnBrk="0" hangingPunct="1">
        <a:spcBef>
          <a:spcPct val="20000"/>
        </a:spcBef>
        <a:buClr>
          <a:schemeClr val="accent1"/>
        </a:buClr>
        <a:buSzPct val="95000"/>
        <a:buFont typeface="Verdana"/>
        <a:buChar char="›"/>
        <a:defRPr kumimoji="0" sz="2362" kern="1200">
          <a:solidFill>
            <a:schemeClr val="tx1"/>
          </a:solidFill>
          <a:latin typeface="+mn-lt"/>
          <a:ea typeface="+mn-ea"/>
          <a:cs typeface="+mn-cs"/>
        </a:defRPr>
      </a:lvl2pPr>
      <a:lvl3pPr marL="1015555" indent="-209826" algn="l" rtl="0" eaLnBrk="1" latinLnBrk="0" hangingPunct="1">
        <a:spcBef>
          <a:spcPct val="20000"/>
        </a:spcBef>
        <a:buClr>
          <a:schemeClr val="accent1"/>
        </a:buClr>
        <a:buFont typeface="Wingdings 2"/>
        <a:buChar char=""/>
        <a:defRPr kumimoji="0" sz="2205" kern="1200">
          <a:solidFill>
            <a:schemeClr val="tx1"/>
          </a:solidFill>
          <a:latin typeface="+mn-lt"/>
          <a:ea typeface="+mn-ea"/>
          <a:cs typeface="+mn-cs"/>
        </a:defRPr>
      </a:lvl3pPr>
      <a:lvl4pPr marL="1258953" indent="-193040" algn="l" rtl="0" eaLnBrk="1" latinLnBrk="0" hangingPunct="1">
        <a:spcBef>
          <a:spcPct val="20000"/>
        </a:spcBef>
        <a:buClr>
          <a:schemeClr val="accent1"/>
        </a:buClr>
        <a:buFont typeface="Wingdings 2"/>
        <a:buChar char=""/>
        <a:defRPr kumimoji="0" sz="1811" kern="1200">
          <a:solidFill>
            <a:schemeClr val="tx1"/>
          </a:solidFill>
          <a:latin typeface="+mn-lt"/>
          <a:ea typeface="+mn-ea"/>
          <a:cs typeface="+mn-cs"/>
        </a:defRPr>
      </a:lvl4pPr>
      <a:lvl5pPr marL="1468779" indent="-193040" algn="l" rtl="0" eaLnBrk="1" latinLnBrk="0" hangingPunct="1">
        <a:spcBef>
          <a:spcPct val="20000"/>
        </a:spcBef>
        <a:buClr>
          <a:schemeClr val="accent1">
            <a:tint val="75000"/>
          </a:schemeClr>
        </a:buClr>
        <a:buFont typeface="Wingdings 2"/>
        <a:buChar char=""/>
        <a:defRPr kumimoji="0" sz="1732" kern="1200">
          <a:solidFill>
            <a:schemeClr val="tx1"/>
          </a:solidFill>
          <a:latin typeface="+mn-lt"/>
          <a:ea typeface="+mn-ea"/>
          <a:cs typeface="+mn-cs"/>
        </a:defRPr>
      </a:lvl5pPr>
      <a:lvl6pPr marL="1678605" indent="-193040" algn="l" rtl="0" eaLnBrk="1" latinLnBrk="0" hangingPunct="1">
        <a:spcBef>
          <a:spcPct val="20000"/>
        </a:spcBef>
        <a:buClr>
          <a:schemeClr val="accent1">
            <a:tint val="75000"/>
          </a:schemeClr>
        </a:buClr>
        <a:buFont typeface="Wingdings 2"/>
        <a:buChar char=""/>
        <a:defRPr kumimoji="0" sz="1654" kern="1200">
          <a:solidFill>
            <a:schemeClr val="tx1"/>
          </a:solidFill>
          <a:latin typeface="+mn-lt"/>
          <a:ea typeface="+mn-ea"/>
          <a:cs typeface="+mn-cs"/>
        </a:defRPr>
      </a:lvl6pPr>
      <a:lvl7pPr marL="1913610" indent="-19304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7pPr>
      <a:lvl8pPr marL="2098256"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8pPr>
      <a:lvl9pPr marL="2308081"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9651" algn="l" rtl="0" eaLnBrk="1" latinLnBrk="0" hangingPunct="1">
        <a:defRPr kumimoji="0" kern="1200">
          <a:solidFill>
            <a:schemeClr val="tx1"/>
          </a:solidFill>
          <a:latin typeface="+mn-lt"/>
          <a:ea typeface="+mn-ea"/>
          <a:cs typeface="+mn-cs"/>
        </a:defRPr>
      </a:lvl2pPr>
      <a:lvl3pPr marL="839302" algn="l" rtl="0" eaLnBrk="1" latinLnBrk="0" hangingPunct="1">
        <a:defRPr kumimoji="0" kern="1200">
          <a:solidFill>
            <a:schemeClr val="tx1"/>
          </a:solidFill>
          <a:latin typeface="+mn-lt"/>
          <a:ea typeface="+mn-ea"/>
          <a:cs typeface="+mn-cs"/>
        </a:defRPr>
      </a:lvl3pPr>
      <a:lvl4pPr marL="1258953" algn="l" rtl="0" eaLnBrk="1" latinLnBrk="0" hangingPunct="1">
        <a:defRPr kumimoji="0" kern="1200">
          <a:solidFill>
            <a:schemeClr val="tx1"/>
          </a:solidFill>
          <a:latin typeface="+mn-lt"/>
          <a:ea typeface="+mn-ea"/>
          <a:cs typeface="+mn-cs"/>
        </a:defRPr>
      </a:lvl4pPr>
      <a:lvl5pPr marL="1678605" algn="l" rtl="0" eaLnBrk="1" latinLnBrk="0" hangingPunct="1">
        <a:defRPr kumimoji="0" kern="1200">
          <a:solidFill>
            <a:schemeClr val="tx1"/>
          </a:solidFill>
          <a:latin typeface="+mn-lt"/>
          <a:ea typeface="+mn-ea"/>
          <a:cs typeface="+mn-cs"/>
        </a:defRPr>
      </a:lvl5pPr>
      <a:lvl6pPr marL="2098256" algn="l" rtl="0" eaLnBrk="1" latinLnBrk="0" hangingPunct="1">
        <a:defRPr kumimoji="0" kern="1200">
          <a:solidFill>
            <a:schemeClr val="tx1"/>
          </a:solidFill>
          <a:latin typeface="+mn-lt"/>
          <a:ea typeface="+mn-ea"/>
          <a:cs typeface="+mn-cs"/>
        </a:defRPr>
      </a:lvl6pPr>
      <a:lvl7pPr marL="2517907" algn="l" rtl="0" eaLnBrk="1" latinLnBrk="0" hangingPunct="1">
        <a:defRPr kumimoji="0" kern="1200">
          <a:solidFill>
            <a:schemeClr val="tx1"/>
          </a:solidFill>
          <a:latin typeface="+mn-lt"/>
          <a:ea typeface="+mn-ea"/>
          <a:cs typeface="+mn-cs"/>
        </a:defRPr>
      </a:lvl7pPr>
      <a:lvl8pPr marL="2937558" algn="l" rtl="0" eaLnBrk="1" latinLnBrk="0" hangingPunct="1">
        <a:defRPr kumimoji="0" kern="1200">
          <a:solidFill>
            <a:schemeClr val="tx1"/>
          </a:solidFill>
          <a:latin typeface="+mn-lt"/>
          <a:ea typeface="+mn-ea"/>
          <a:cs typeface="+mn-cs"/>
        </a:defRPr>
      </a:lvl8pPr>
      <a:lvl9pPr marL="3357209" algn="l" rtl="0" eaLnBrk="1" latinLnBrk="0" hangingPunct="1">
        <a:defRPr kumimoji="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3933" tIns="41967" rIns="83933" bIns="4196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17" b="0" i="0" u="none" strike="noStrike" kern="1200" cap="none" spc="0" normalizeH="0" baseline="0" noProof="0" dirty="0">
              <a:ln>
                <a:noFill/>
              </a:ln>
              <a:solidFill>
                <a:prstClr val="white"/>
              </a:solidFill>
              <a:effectLst/>
              <a:uLnTx/>
              <a:uFillTx/>
              <a:latin typeface="Times New Roman"/>
              <a:ea typeface="+mn-ea"/>
              <a:cs typeface="+mn-cs"/>
            </a:endParaRPr>
          </a:p>
        </p:txBody>
      </p:sp>
      <p:cxnSp>
        <p:nvCxnSpPr>
          <p:cNvPr id="8" name="Straight Connector 7"/>
          <p:cNvCxnSpPr/>
          <p:nvPr/>
        </p:nvCxnSpPr>
        <p:spPr>
          <a:xfrm>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2"/>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2" y="267494"/>
            <a:ext cx="10972799" cy="1399032"/>
          </a:xfrm>
          <a:prstGeom prst="rect">
            <a:avLst/>
          </a:prstGeom>
        </p:spPr>
        <p:txBody>
          <a:bodyPr vert="horz" lIns="106592" tIns="53296" rIns="106592" bIns="53296"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2" y="1882809"/>
            <a:ext cx="10972799" cy="4572000"/>
          </a:xfrm>
          <a:prstGeom prst="rect">
            <a:avLst/>
          </a:prstGeom>
        </p:spPr>
        <p:txBody>
          <a:bodyPr vert="horz" lIns="106592" tIns="53296" rIns="106592" bIns="53296"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lIns="106592" tIns="53296" rIns="106592" bIns="53296" anchor="b"/>
          <a:lstStyle>
            <a:lvl1pPr algn="l" eaLnBrk="1" latinLnBrk="0" hangingPunct="1">
              <a:defRPr kumimoji="0" sz="945" b="0">
                <a:solidFill>
                  <a:schemeClr val="tx1"/>
                </a:solidFill>
              </a:defRPr>
            </a:lvl1pPr>
          </a:lstStyle>
          <a:p>
            <a:fld id="{891C5A07-FBD0-40A6-8138-C1E48E5BAEC5}" type="datetime1">
              <a:rPr lang="en-US" smtClean="0">
                <a:solidFill>
                  <a:prstClr val="black"/>
                </a:solidFill>
              </a:rPr>
              <a:pPr/>
              <a:t>7/5/2025</a:t>
            </a:fld>
            <a:endParaRPr lang="en-US">
              <a:solidFill>
                <a:prstClr val="black"/>
              </a:solidFill>
            </a:endParaRPr>
          </a:p>
        </p:txBody>
      </p:sp>
      <p:sp>
        <p:nvSpPr>
          <p:cNvPr id="3" name="Footer Placeholder 2"/>
          <p:cNvSpPr>
            <a:spLocks noGrp="1"/>
          </p:cNvSpPr>
          <p:nvPr>
            <p:ph type="ftr" sz="quarter" idx="3"/>
          </p:nvPr>
        </p:nvSpPr>
        <p:spPr>
          <a:xfrm>
            <a:off x="609601" y="6481893"/>
            <a:ext cx="5680075" cy="300831"/>
          </a:xfrm>
          <a:prstGeom prst="rect">
            <a:avLst/>
          </a:prstGeom>
        </p:spPr>
        <p:txBody>
          <a:bodyPr vert="horz" lIns="106592" tIns="53296" rIns="106592" bIns="53296" anchor="b"/>
          <a:lstStyle>
            <a:lvl1pPr algn="r" eaLnBrk="1" latinLnBrk="0" hangingPunct="1">
              <a:defRPr kumimoji="0" sz="945">
                <a:solidFill>
                  <a:schemeClr val="tx1"/>
                </a:solidFill>
              </a:defRPr>
            </a:lvl1pPr>
          </a:lstStyle>
          <a:p>
            <a:r>
              <a:rPr lang="en-US" smtClean="0">
                <a:solidFill>
                  <a:prstClr val="black"/>
                </a:solidFill>
              </a:rPr>
              <a:t>by Owino Ogutu</a:t>
            </a:r>
            <a:endParaRPr lang="en-US">
              <a:solidFill>
                <a:prstClr val="black"/>
              </a:solidFill>
            </a:endParaRPr>
          </a:p>
        </p:txBody>
      </p:sp>
      <p:sp>
        <p:nvSpPr>
          <p:cNvPr id="23" name="Slide Number Placeholder 22"/>
          <p:cNvSpPr>
            <a:spLocks noGrp="1"/>
          </p:cNvSpPr>
          <p:nvPr>
            <p:ph type="sldNum" sz="quarter" idx="4"/>
          </p:nvPr>
        </p:nvSpPr>
        <p:spPr>
          <a:xfrm>
            <a:off x="10119361" y="6480969"/>
            <a:ext cx="670560" cy="301752"/>
          </a:xfrm>
          <a:prstGeom prst="rect">
            <a:avLst/>
          </a:prstGeom>
        </p:spPr>
        <p:txBody>
          <a:bodyPr vert="horz" lIns="106592" tIns="53296" rIns="106592" bIns="53296" anchor="b"/>
          <a:lstStyle>
            <a:lvl1pPr algn="ctr" eaLnBrk="1" latinLnBrk="0" hangingPunct="1">
              <a:defRPr kumimoji="0" sz="1102">
                <a:solidFill>
                  <a:schemeClr val="tx1"/>
                </a:solidFill>
              </a:defRPr>
            </a:lvl1pPr>
          </a:lstStyle>
          <a:p>
            <a:fld id="{17FB20AF-E2A8-410D-B012-DF98756FC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8975086"/>
      </p:ext>
    </p:extLst>
  </p:cSld>
  <p:clrMap bg1="lt1" tx1="dk1" bg2="lt2" tx2="dk2" accent1="accent1" accent2="accent2" accent3="accent3" accent4="accent4" accent5="accent5" accent6="accent6" hlink="hlink" folHlink="folHlink"/>
  <p:sldLayoutIdLst>
    <p:sldLayoutId id="2147484601" r:id="rId1"/>
  </p:sldLayoutIdLst>
  <p:transition spd="slow">
    <p:circle/>
  </p:transition>
  <p:hf sldNum="0" hdr="0" ftr="0"/>
  <p:txStyles>
    <p:titleStyle>
      <a:lvl1pPr marL="444831" algn="l" rtl="0" eaLnBrk="1" latinLnBrk="0" hangingPunct="1">
        <a:spcBef>
          <a:spcPct val="0"/>
        </a:spcBef>
        <a:buNone/>
        <a:defRPr kumimoji="0" sz="3858"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11258" indent="-352507" algn="l" rtl="0" eaLnBrk="1" latinLnBrk="0" hangingPunct="1">
        <a:spcBef>
          <a:spcPct val="20000"/>
        </a:spcBef>
        <a:buClr>
          <a:schemeClr val="accent1"/>
        </a:buClr>
        <a:buSzPct val="80000"/>
        <a:buFont typeface="Wingdings 2"/>
        <a:buChar char=""/>
        <a:defRPr kumimoji="0" sz="2756" kern="1200">
          <a:solidFill>
            <a:schemeClr val="tx1"/>
          </a:solidFill>
          <a:latin typeface="+mn-lt"/>
          <a:ea typeface="+mn-ea"/>
          <a:cs typeface="+mn-cs"/>
        </a:defRPr>
      </a:lvl1pPr>
      <a:lvl2pPr marL="755372" indent="-262282" algn="l" rtl="0" eaLnBrk="1" latinLnBrk="0" hangingPunct="1">
        <a:spcBef>
          <a:spcPct val="20000"/>
        </a:spcBef>
        <a:buClr>
          <a:schemeClr val="accent1"/>
        </a:buClr>
        <a:buSzPct val="95000"/>
        <a:buFont typeface="Verdana"/>
        <a:buChar char="›"/>
        <a:defRPr kumimoji="0" sz="2362" kern="1200">
          <a:solidFill>
            <a:schemeClr val="tx1"/>
          </a:solidFill>
          <a:latin typeface="+mn-lt"/>
          <a:ea typeface="+mn-ea"/>
          <a:cs typeface="+mn-cs"/>
        </a:defRPr>
      </a:lvl2pPr>
      <a:lvl3pPr marL="1015555" indent="-209826" algn="l" rtl="0" eaLnBrk="1" latinLnBrk="0" hangingPunct="1">
        <a:spcBef>
          <a:spcPct val="20000"/>
        </a:spcBef>
        <a:buClr>
          <a:schemeClr val="accent1"/>
        </a:buClr>
        <a:buFont typeface="Wingdings 2"/>
        <a:buChar char=""/>
        <a:defRPr kumimoji="0" sz="2205" kern="1200">
          <a:solidFill>
            <a:schemeClr val="tx1"/>
          </a:solidFill>
          <a:latin typeface="+mn-lt"/>
          <a:ea typeface="+mn-ea"/>
          <a:cs typeface="+mn-cs"/>
        </a:defRPr>
      </a:lvl3pPr>
      <a:lvl4pPr marL="1258953" indent="-193040" algn="l" rtl="0" eaLnBrk="1" latinLnBrk="0" hangingPunct="1">
        <a:spcBef>
          <a:spcPct val="20000"/>
        </a:spcBef>
        <a:buClr>
          <a:schemeClr val="accent1"/>
        </a:buClr>
        <a:buFont typeface="Wingdings 2"/>
        <a:buChar char=""/>
        <a:defRPr kumimoji="0" sz="1811" kern="1200">
          <a:solidFill>
            <a:schemeClr val="tx1"/>
          </a:solidFill>
          <a:latin typeface="+mn-lt"/>
          <a:ea typeface="+mn-ea"/>
          <a:cs typeface="+mn-cs"/>
        </a:defRPr>
      </a:lvl4pPr>
      <a:lvl5pPr marL="1468779" indent="-193040" algn="l" rtl="0" eaLnBrk="1" latinLnBrk="0" hangingPunct="1">
        <a:spcBef>
          <a:spcPct val="20000"/>
        </a:spcBef>
        <a:buClr>
          <a:schemeClr val="accent1">
            <a:tint val="75000"/>
          </a:schemeClr>
        </a:buClr>
        <a:buFont typeface="Wingdings 2"/>
        <a:buChar char=""/>
        <a:defRPr kumimoji="0" sz="1732" kern="1200">
          <a:solidFill>
            <a:schemeClr val="tx1"/>
          </a:solidFill>
          <a:latin typeface="+mn-lt"/>
          <a:ea typeface="+mn-ea"/>
          <a:cs typeface="+mn-cs"/>
        </a:defRPr>
      </a:lvl5pPr>
      <a:lvl6pPr marL="1678605" indent="-193040" algn="l" rtl="0" eaLnBrk="1" latinLnBrk="0" hangingPunct="1">
        <a:spcBef>
          <a:spcPct val="20000"/>
        </a:spcBef>
        <a:buClr>
          <a:schemeClr val="accent1">
            <a:tint val="75000"/>
          </a:schemeClr>
        </a:buClr>
        <a:buFont typeface="Wingdings 2"/>
        <a:buChar char=""/>
        <a:defRPr kumimoji="0" sz="1654" kern="1200">
          <a:solidFill>
            <a:schemeClr val="tx1"/>
          </a:solidFill>
          <a:latin typeface="+mn-lt"/>
          <a:ea typeface="+mn-ea"/>
          <a:cs typeface="+mn-cs"/>
        </a:defRPr>
      </a:lvl6pPr>
      <a:lvl7pPr marL="1913610" indent="-19304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7pPr>
      <a:lvl8pPr marL="2098256"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8pPr>
      <a:lvl9pPr marL="2308081" indent="-167860" algn="l" rtl="0" eaLnBrk="1" latinLnBrk="0" hangingPunct="1">
        <a:spcBef>
          <a:spcPct val="20000"/>
        </a:spcBef>
        <a:buClr>
          <a:schemeClr val="accent1">
            <a:tint val="75000"/>
          </a:schemeClr>
        </a:buClr>
        <a:buFont typeface="Wingdings 2"/>
        <a:buChar char=""/>
        <a:defRPr kumimoji="0" sz="1496"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9651" algn="l" rtl="0" eaLnBrk="1" latinLnBrk="0" hangingPunct="1">
        <a:defRPr kumimoji="0" kern="1200">
          <a:solidFill>
            <a:schemeClr val="tx1"/>
          </a:solidFill>
          <a:latin typeface="+mn-lt"/>
          <a:ea typeface="+mn-ea"/>
          <a:cs typeface="+mn-cs"/>
        </a:defRPr>
      </a:lvl2pPr>
      <a:lvl3pPr marL="839302" algn="l" rtl="0" eaLnBrk="1" latinLnBrk="0" hangingPunct="1">
        <a:defRPr kumimoji="0" kern="1200">
          <a:solidFill>
            <a:schemeClr val="tx1"/>
          </a:solidFill>
          <a:latin typeface="+mn-lt"/>
          <a:ea typeface="+mn-ea"/>
          <a:cs typeface="+mn-cs"/>
        </a:defRPr>
      </a:lvl3pPr>
      <a:lvl4pPr marL="1258953" algn="l" rtl="0" eaLnBrk="1" latinLnBrk="0" hangingPunct="1">
        <a:defRPr kumimoji="0" kern="1200">
          <a:solidFill>
            <a:schemeClr val="tx1"/>
          </a:solidFill>
          <a:latin typeface="+mn-lt"/>
          <a:ea typeface="+mn-ea"/>
          <a:cs typeface="+mn-cs"/>
        </a:defRPr>
      </a:lvl4pPr>
      <a:lvl5pPr marL="1678605" algn="l" rtl="0" eaLnBrk="1" latinLnBrk="0" hangingPunct="1">
        <a:defRPr kumimoji="0" kern="1200">
          <a:solidFill>
            <a:schemeClr val="tx1"/>
          </a:solidFill>
          <a:latin typeface="+mn-lt"/>
          <a:ea typeface="+mn-ea"/>
          <a:cs typeface="+mn-cs"/>
        </a:defRPr>
      </a:lvl5pPr>
      <a:lvl6pPr marL="2098256" algn="l" rtl="0" eaLnBrk="1" latinLnBrk="0" hangingPunct="1">
        <a:defRPr kumimoji="0" kern="1200">
          <a:solidFill>
            <a:schemeClr val="tx1"/>
          </a:solidFill>
          <a:latin typeface="+mn-lt"/>
          <a:ea typeface="+mn-ea"/>
          <a:cs typeface="+mn-cs"/>
        </a:defRPr>
      </a:lvl6pPr>
      <a:lvl7pPr marL="2517907" algn="l" rtl="0" eaLnBrk="1" latinLnBrk="0" hangingPunct="1">
        <a:defRPr kumimoji="0" kern="1200">
          <a:solidFill>
            <a:schemeClr val="tx1"/>
          </a:solidFill>
          <a:latin typeface="+mn-lt"/>
          <a:ea typeface="+mn-ea"/>
          <a:cs typeface="+mn-cs"/>
        </a:defRPr>
      </a:lvl7pPr>
      <a:lvl8pPr marL="2937558" algn="l" rtl="0" eaLnBrk="1" latinLnBrk="0" hangingPunct="1">
        <a:defRPr kumimoji="0" kern="1200">
          <a:solidFill>
            <a:schemeClr val="tx1"/>
          </a:solidFill>
          <a:latin typeface="+mn-lt"/>
          <a:ea typeface="+mn-ea"/>
          <a:cs typeface="+mn-cs"/>
        </a:defRPr>
      </a:lvl8pPr>
      <a:lvl9pPr marL="3357209" algn="l" rtl="0" eaLnBrk="1" latinLnBrk="0" hangingPunct="1">
        <a:defRPr kumimoji="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fld id="{891C5A07-FBD0-40A6-8138-C1E48E5BAEC5}" type="datetime1">
              <a:rPr lang="en-US" smtClean="0">
                <a:solidFill>
                  <a:srgbClr val="04617B">
                    <a:shade val="90000"/>
                  </a:srgbClr>
                </a:solidFill>
              </a:rPr>
              <a:pPr/>
              <a:t>7/5/2025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r>
              <a:rPr lang="en-US" smtClean="0">
                <a:solidFill>
                  <a:srgbClr val="04617B">
                    <a:shade val="90000"/>
                  </a:srgbClr>
                </a:solidFill>
              </a:rPr>
              <a:t>by Owino Ogutu</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84">
                <a:solidFill>
                  <a:schemeClr val="tx2">
                    <a:shade val="90000"/>
                  </a:schemeClr>
                </a:solidFill>
              </a:defRPr>
            </a:lvl1p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864495906"/>
      </p:ext>
    </p:extLst>
  </p:cSld>
  <p:clrMap bg1="lt1" tx1="dk1" bg2="lt2" tx2="dk2" accent1="accent1" accent2="accent2" accent3="accent3" accent4="accent4" accent5="accent5" accent6="accent6" hlink="hlink" folHlink="folHlink"/>
  <p:sldLayoutIdLst>
    <p:sldLayoutId id="2147484603" r:id="rId1"/>
  </p:sldLayoutIdLst>
  <p:transition spd="med">
    <p:pull/>
  </p:transition>
  <p:hf sldNum="0" hdr="0" ftr="0"/>
  <p:txStyles>
    <p:titleStyle>
      <a:lvl1pPr algn="l" rtl="0" eaLnBrk="1" latinLnBrk="0" hangingPunct="1">
        <a:spcBef>
          <a:spcPct val="0"/>
        </a:spcBef>
        <a:buNone/>
        <a:defRPr kumimoji="0" sz="4099" b="0" kern="1200">
          <a:ln>
            <a:noFill/>
          </a:ln>
          <a:solidFill>
            <a:schemeClr val="tx2"/>
          </a:solidFill>
          <a:effectLst/>
          <a:latin typeface="+mj-lt"/>
          <a:ea typeface="+mj-ea"/>
          <a:cs typeface="+mj-cs"/>
        </a:defRPr>
      </a:lvl1pPr>
    </p:titleStyle>
    <p:bodyStyle>
      <a:lvl1pPr marL="224860" indent="-224860" algn="l" rtl="0" eaLnBrk="1" latinLnBrk="0" hangingPunct="1">
        <a:spcBef>
          <a:spcPct val="20000"/>
        </a:spcBef>
        <a:buClr>
          <a:schemeClr val="accent3"/>
        </a:buClr>
        <a:buSzPct val="95000"/>
        <a:buFont typeface="Wingdings 2"/>
        <a:buChar char=""/>
        <a:defRPr kumimoji="0" sz="2131" kern="1200">
          <a:solidFill>
            <a:schemeClr val="tx1"/>
          </a:solidFill>
          <a:latin typeface="+mn-lt"/>
          <a:ea typeface="+mn-ea"/>
          <a:cs typeface="+mn-cs"/>
        </a:defRPr>
      </a:lvl1pPr>
      <a:lvl2pPr marL="524674" indent="-202374" algn="l" rtl="0" eaLnBrk="1" latinLnBrk="0" hangingPunct="1">
        <a:spcBef>
          <a:spcPct val="20000"/>
        </a:spcBef>
        <a:buClr>
          <a:schemeClr val="accent1"/>
        </a:buClr>
        <a:buSzPct val="85000"/>
        <a:buFont typeface="Wingdings 2"/>
        <a:buChar char=""/>
        <a:defRPr kumimoji="0" sz="1967" kern="1200">
          <a:solidFill>
            <a:schemeClr val="tx1"/>
          </a:solidFill>
          <a:latin typeface="+mn-lt"/>
          <a:ea typeface="+mn-ea"/>
          <a:cs typeface="+mn-cs"/>
        </a:defRPr>
      </a:lvl2pPr>
      <a:lvl3pPr marL="749534" indent="-202374" algn="l" rtl="0" eaLnBrk="1" latinLnBrk="0" hangingPunct="1">
        <a:spcBef>
          <a:spcPct val="20000"/>
        </a:spcBef>
        <a:buClr>
          <a:schemeClr val="accent2"/>
        </a:buClr>
        <a:buSzPct val="70000"/>
        <a:buFont typeface="Wingdings 2"/>
        <a:buChar char=""/>
        <a:defRPr kumimoji="0" sz="1721" kern="1200">
          <a:solidFill>
            <a:schemeClr val="tx1"/>
          </a:solidFill>
          <a:latin typeface="+mn-lt"/>
          <a:ea typeface="+mn-ea"/>
          <a:cs typeface="+mn-cs"/>
        </a:defRPr>
      </a:lvl3pPr>
      <a:lvl4pPr marL="974394" indent="-172393" algn="l" rtl="0" eaLnBrk="1" latinLnBrk="0" hangingPunct="1">
        <a:spcBef>
          <a:spcPct val="20000"/>
        </a:spcBef>
        <a:buClr>
          <a:schemeClr val="accent3"/>
        </a:buClr>
        <a:buSzPct val="65000"/>
        <a:buFont typeface="Wingdings 2"/>
        <a:buChar char=""/>
        <a:defRPr kumimoji="0" sz="1639" kern="1200">
          <a:solidFill>
            <a:schemeClr val="tx1"/>
          </a:solidFill>
          <a:latin typeface="+mn-lt"/>
          <a:ea typeface="+mn-ea"/>
          <a:cs typeface="+mn-cs"/>
        </a:defRPr>
      </a:lvl4pPr>
      <a:lvl5pPr marL="1199254" indent="-172393" algn="l" rtl="0" eaLnBrk="1" latinLnBrk="0" hangingPunct="1">
        <a:spcBef>
          <a:spcPct val="20000"/>
        </a:spcBef>
        <a:buClr>
          <a:schemeClr val="accent4"/>
        </a:buClr>
        <a:buSzPct val="65000"/>
        <a:buFont typeface="Wingdings 2"/>
        <a:buChar char=""/>
        <a:defRPr kumimoji="0" sz="1639" kern="1200">
          <a:solidFill>
            <a:schemeClr val="tx1"/>
          </a:solidFill>
          <a:latin typeface="+mn-lt"/>
          <a:ea typeface="+mn-ea"/>
          <a:cs typeface="+mn-cs"/>
        </a:defRPr>
      </a:lvl5pPr>
      <a:lvl6pPr marL="1424114" indent="-172393" algn="l" rtl="0" eaLnBrk="1" latinLnBrk="0" hangingPunct="1">
        <a:spcBef>
          <a:spcPct val="20000"/>
        </a:spcBef>
        <a:buClr>
          <a:schemeClr val="accent5"/>
        </a:buClr>
        <a:buSzPct val="80000"/>
        <a:buFont typeface="Wingdings 2"/>
        <a:buChar char=""/>
        <a:defRPr kumimoji="0" sz="1475" kern="1200">
          <a:solidFill>
            <a:schemeClr val="tx1"/>
          </a:solidFill>
          <a:latin typeface="+mn-lt"/>
          <a:ea typeface="+mn-ea"/>
          <a:cs typeface="+mn-cs"/>
        </a:defRPr>
      </a:lvl6pPr>
      <a:lvl7pPr marL="1574021" indent="-149907" algn="l" rtl="0" eaLnBrk="1" latinLnBrk="0" hangingPunct="1">
        <a:spcBef>
          <a:spcPct val="20000"/>
        </a:spcBef>
        <a:buClr>
          <a:schemeClr val="accent6"/>
        </a:buClr>
        <a:buSzPct val="80000"/>
        <a:buFont typeface="Wingdings 2"/>
        <a:buChar char=""/>
        <a:defRPr kumimoji="0" sz="1312" kern="1200" baseline="0">
          <a:solidFill>
            <a:schemeClr val="tx1"/>
          </a:solidFill>
          <a:latin typeface="+mn-lt"/>
          <a:ea typeface="+mn-ea"/>
          <a:cs typeface="+mn-cs"/>
        </a:defRPr>
      </a:lvl7pPr>
      <a:lvl8pPr marL="1798881" indent="-149907" algn="l" rtl="0" eaLnBrk="1" latinLnBrk="0" hangingPunct="1">
        <a:spcBef>
          <a:spcPct val="20000"/>
        </a:spcBef>
        <a:buClr>
          <a:schemeClr val="tx2"/>
        </a:buClr>
        <a:buChar char="•"/>
        <a:defRPr kumimoji="0" sz="1312" kern="1200">
          <a:solidFill>
            <a:schemeClr val="tx1"/>
          </a:solidFill>
          <a:latin typeface="+mn-lt"/>
          <a:ea typeface="+mn-ea"/>
          <a:cs typeface="+mn-cs"/>
        </a:defRPr>
      </a:lvl8pPr>
      <a:lvl9pPr marL="2023741" indent="-149907" algn="l" rtl="0" eaLnBrk="1" latinLnBrk="0" hangingPunct="1">
        <a:spcBef>
          <a:spcPct val="20000"/>
        </a:spcBef>
        <a:buClr>
          <a:schemeClr val="tx2"/>
        </a:buClr>
        <a:buFontTx/>
        <a:buChar char="•"/>
        <a:defRPr kumimoji="0" sz="114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9A53FFEF-B2EC-420A-94F5-D1DBA8C7050A}" type="datetime1">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425040555"/>
      </p:ext>
    </p:extLst>
  </p:cSld>
  <p:clrMap bg1="lt1" tx1="dk1" bg2="lt2" tx2="dk2" accent1="accent1" accent2="accent2" accent3="accent3" accent4="accent4" accent5="accent5" accent6="accent6" hlink="hlink" folHlink="folHlink"/>
  <p:transition spd="slow">
    <p:strips dir="ru"/>
  </p:transition>
  <p:timing>
    <p:tnLst>
      <p:par>
        <p:cTn id="1" dur="indefinite" restart="never" nodeType="tmRoot"/>
      </p:par>
    </p:tnLst>
  </p:timing>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fld id="{891C5A07-FBD0-40A6-8138-C1E48E5BAEC5}" type="datetime1">
              <a:rPr lang="en-US" smtClean="0">
                <a:solidFill>
                  <a:srgbClr val="04617B">
                    <a:shade val="90000"/>
                  </a:srgbClr>
                </a:solidFill>
              </a:rPr>
              <a:pPr/>
              <a:t>7/5/2025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r>
              <a:rPr lang="en-US" smtClean="0">
                <a:solidFill>
                  <a:srgbClr val="04617B">
                    <a:shade val="90000"/>
                  </a:srgbClr>
                </a:solidFill>
              </a:rPr>
              <a:t>by Owino Ogutu</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84">
                <a:solidFill>
                  <a:schemeClr val="tx2">
                    <a:shade val="90000"/>
                  </a:schemeClr>
                </a:solidFill>
              </a:defRPr>
            </a:lvl1p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101594357"/>
      </p:ext>
    </p:extLst>
  </p:cSld>
  <p:clrMap bg1="lt1" tx1="dk1" bg2="lt2" tx2="dk2" accent1="accent1" accent2="accent2" accent3="accent3" accent4="accent4" accent5="accent5" accent6="accent6" hlink="hlink" folHlink="folHlink"/>
  <p:sldLayoutIdLst>
    <p:sldLayoutId id="2147484605" r:id="rId1"/>
  </p:sldLayoutIdLst>
  <p:transition spd="med">
    <p:pull/>
  </p:transition>
  <p:hf sldNum="0" hdr="0" ftr="0"/>
  <p:txStyles>
    <p:titleStyle>
      <a:lvl1pPr algn="l" rtl="0" eaLnBrk="1" latinLnBrk="0" hangingPunct="1">
        <a:spcBef>
          <a:spcPct val="0"/>
        </a:spcBef>
        <a:buNone/>
        <a:defRPr kumimoji="0" sz="4099" b="0" kern="1200">
          <a:ln>
            <a:noFill/>
          </a:ln>
          <a:solidFill>
            <a:schemeClr val="tx2"/>
          </a:solidFill>
          <a:effectLst/>
          <a:latin typeface="+mj-lt"/>
          <a:ea typeface="+mj-ea"/>
          <a:cs typeface="+mj-cs"/>
        </a:defRPr>
      </a:lvl1pPr>
    </p:titleStyle>
    <p:bodyStyle>
      <a:lvl1pPr marL="224860" indent="-224860" algn="l" rtl="0" eaLnBrk="1" latinLnBrk="0" hangingPunct="1">
        <a:spcBef>
          <a:spcPct val="20000"/>
        </a:spcBef>
        <a:buClr>
          <a:schemeClr val="accent3"/>
        </a:buClr>
        <a:buSzPct val="95000"/>
        <a:buFont typeface="Wingdings 2"/>
        <a:buChar char=""/>
        <a:defRPr kumimoji="0" sz="2131" kern="1200">
          <a:solidFill>
            <a:schemeClr val="tx1"/>
          </a:solidFill>
          <a:latin typeface="+mn-lt"/>
          <a:ea typeface="+mn-ea"/>
          <a:cs typeface="+mn-cs"/>
        </a:defRPr>
      </a:lvl1pPr>
      <a:lvl2pPr marL="524674" indent="-202374" algn="l" rtl="0" eaLnBrk="1" latinLnBrk="0" hangingPunct="1">
        <a:spcBef>
          <a:spcPct val="20000"/>
        </a:spcBef>
        <a:buClr>
          <a:schemeClr val="accent1"/>
        </a:buClr>
        <a:buSzPct val="85000"/>
        <a:buFont typeface="Wingdings 2"/>
        <a:buChar char=""/>
        <a:defRPr kumimoji="0" sz="1967" kern="1200">
          <a:solidFill>
            <a:schemeClr val="tx1"/>
          </a:solidFill>
          <a:latin typeface="+mn-lt"/>
          <a:ea typeface="+mn-ea"/>
          <a:cs typeface="+mn-cs"/>
        </a:defRPr>
      </a:lvl2pPr>
      <a:lvl3pPr marL="749534" indent="-202374" algn="l" rtl="0" eaLnBrk="1" latinLnBrk="0" hangingPunct="1">
        <a:spcBef>
          <a:spcPct val="20000"/>
        </a:spcBef>
        <a:buClr>
          <a:schemeClr val="accent2"/>
        </a:buClr>
        <a:buSzPct val="70000"/>
        <a:buFont typeface="Wingdings 2"/>
        <a:buChar char=""/>
        <a:defRPr kumimoji="0" sz="1721" kern="1200">
          <a:solidFill>
            <a:schemeClr val="tx1"/>
          </a:solidFill>
          <a:latin typeface="+mn-lt"/>
          <a:ea typeface="+mn-ea"/>
          <a:cs typeface="+mn-cs"/>
        </a:defRPr>
      </a:lvl3pPr>
      <a:lvl4pPr marL="974394" indent="-172393" algn="l" rtl="0" eaLnBrk="1" latinLnBrk="0" hangingPunct="1">
        <a:spcBef>
          <a:spcPct val="20000"/>
        </a:spcBef>
        <a:buClr>
          <a:schemeClr val="accent3"/>
        </a:buClr>
        <a:buSzPct val="65000"/>
        <a:buFont typeface="Wingdings 2"/>
        <a:buChar char=""/>
        <a:defRPr kumimoji="0" sz="1639" kern="1200">
          <a:solidFill>
            <a:schemeClr val="tx1"/>
          </a:solidFill>
          <a:latin typeface="+mn-lt"/>
          <a:ea typeface="+mn-ea"/>
          <a:cs typeface="+mn-cs"/>
        </a:defRPr>
      </a:lvl4pPr>
      <a:lvl5pPr marL="1199254" indent="-172393" algn="l" rtl="0" eaLnBrk="1" latinLnBrk="0" hangingPunct="1">
        <a:spcBef>
          <a:spcPct val="20000"/>
        </a:spcBef>
        <a:buClr>
          <a:schemeClr val="accent4"/>
        </a:buClr>
        <a:buSzPct val="65000"/>
        <a:buFont typeface="Wingdings 2"/>
        <a:buChar char=""/>
        <a:defRPr kumimoji="0" sz="1639" kern="1200">
          <a:solidFill>
            <a:schemeClr val="tx1"/>
          </a:solidFill>
          <a:latin typeface="+mn-lt"/>
          <a:ea typeface="+mn-ea"/>
          <a:cs typeface="+mn-cs"/>
        </a:defRPr>
      </a:lvl5pPr>
      <a:lvl6pPr marL="1424114" indent="-172393" algn="l" rtl="0" eaLnBrk="1" latinLnBrk="0" hangingPunct="1">
        <a:spcBef>
          <a:spcPct val="20000"/>
        </a:spcBef>
        <a:buClr>
          <a:schemeClr val="accent5"/>
        </a:buClr>
        <a:buSzPct val="80000"/>
        <a:buFont typeface="Wingdings 2"/>
        <a:buChar char=""/>
        <a:defRPr kumimoji="0" sz="1475" kern="1200">
          <a:solidFill>
            <a:schemeClr val="tx1"/>
          </a:solidFill>
          <a:latin typeface="+mn-lt"/>
          <a:ea typeface="+mn-ea"/>
          <a:cs typeface="+mn-cs"/>
        </a:defRPr>
      </a:lvl6pPr>
      <a:lvl7pPr marL="1574021" indent="-149907" algn="l" rtl="0" eaLnBrk="1" latinLnBrk="0" hangingPunct="1">
        <a:spcBef>
          <a:spcPct val="20000"/>
        </a:spcBef>
        <a:buClr>
          <a:schemeClr val="accent6"/>
        </a:buClr>
        <a:buSzPct val="80000"/>
        <a:buFont typeface="Wingdings 2"/>
        <a:buChar char=""/>
        <a:defRPr kumimoji="0" sz="1312" kern="1200" baseline="0">
          <a:solidFill>
            <a:schemeClr val="tx1"/>
          </a:solidFill>
          <a:latin typeface="+mn-lt"/>
          <a:ea typeface="+mn-ea"/>
          <a:cs typeface="+mn-cs"/>
        </a:defRPr>
      </a:lvl7pPr>
      <a:lvl8pPr marL="1798881" indent="-149907" algn="l" rtl="0" eaLnBrk="1" latinLnBrk="0" hangingPunct="1">
        <a:spcBef>
          <a:spcPct val="20000"/>
        </a:spcBef>
        <a:buClr>
          <a:schemeClr val="tx2"/>
        </a:buClr>
        <a:buChar char="•"/>
        <a:defRPr kumimoji="0" sz="1312" kern="1200">
          <a:solidFill>
            <a:schemeClr val="tx1"/>
          </a:solidFill>
          <a:latin typeface="+mn-lt"/>
          <a:ea typeface="+mn-ea"/>
          <a:cs typeface="+mn-cs"/>
        </a:defRPr>
      </a:lvl8pPr>
      <a:lvl9pPr marL="2023741" indent="-149907" algn="l" rtl="0" eaLnBrk="1" latinLnBrk="0" hangingPunct="1">
        <a:spcBef>
          <a:spcPct val="20000"/>
        </a:spcBef>
        <a:buClr>
          <a:schemeClr val="tx2"/>
        </a:buClr>
        <a:buFontTx/>
        <a:buChar char="•"/>
        <a:defRPr kumimoji="0" sz="114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fld id="{891C5A07-FBD0-40A6-8138-C1E48E5BAEC5}" type="datetime1">
              <a:rPr lang="en-US" smtClean="0">
                <a:solidFill>
                  <a:srgbClr val="04617B">
                    <a:shade val="90000"/>
                  </a:srgbClr>
                </a:solidFill>
              </a:rPr>
              <a:pPr/>
              <a:t>7/5/2025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r>
              <a:rPr lang="en-US" smtClean="0">
                <a:solidFill>
                  <a:srgbClr val="04617B">
                    <a:shade val="90000"/>
                  </a:srgbClr>
                </a:solidFill>
              </a:rPr>
              <a:t>by Owino Ogutu</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84">
                <a:solidFill>
                  <a:schemeClr val="tx2">
                    <a:shade val="90000"/>
                  </a:schemeClr>
                </a:solidFill>
              </a:defRPr>
            </a:lvl1p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984281333"/>
      </p:ext>
    </p:extLst>
  </p:cSld>
  <p:clrMap bg1="lt1" tx1="dk1" bg2="lt2" tx2="dk2" accent1="accent1" accent2="accent2" accent3="accent3" accent4="accent4" accent5="accent5" accent6="accent6" hlink="hlink" folHlink="folHlink"/>
  <p:sldLayoutIdLst>
    <p:sldLayoutId id="2147484607" r:id="rId1"/>
  </p:sldLayoutIdLst>
  <p:transition spd="med">
    <p:pull/>
  </p:transition>
  <p:hf sldNum="0" hdr="0" ftr="0"/>
  <p:txStyles>
    <p:titleStyle>
      <a:lvl1pPr algn="l" rtl="0" eaLnBrk="1" latinLnBrk="0" hangingPunct="1">
        <a:spcBef>
          <a:spcPct val="0"/>
        </a:spcBef>
        <a:buNone/>
        <a:defRPr kumimoji="0" sz="4099" b="0" kern="1200">
          <a:ln>
            <a:noFill/>
          </a:ln>
          <a:solidFill>
            <a:schemeClr val="tx2"/>
          </a:solidFill>
          <a:effectLst/>
          <a:latin typeface="+mj-lt"/>
          <a:ea typeface="+mj-ea"/>
          <a:cs typeface="+mj-cs"/>
        </a:defRPr>
      </a:lvl1pPr>
    </p:titleStyle>
    <p:bodyStyle>
      <a:lvl1pPr marL="224860" indent="-224860" algn="l" rtl="0" eaLnBrk="1" latinLnBrk="0" hangingPunct="1">
        <a:spcBef>
          <a:spcPct val="20000"/>
        </a:spcBef>
        <a:buClr>
          <a:schemeClr val="accent3"/>
        </a:buClr>
        <a:buSzPct val="95000"/>
        <a:buFont typeface="Wingdings 2"/>
        <a:buChar char=""/>
        <a:defRPr kumimoji="0" sz="2131" kern="1200">
          <a:solidFill>
            <a:schemeClr val="tx1"/>
          </a:solidFill>
          <a:latin typeface="+mn-lt"/>
          <a:ea typeface="+mn-ea"/>
          <a:cs typeface="+mn-cs"/>
        </a:defRPr>
      </a:lvl1pPr>
      <a:lvl2pPr marL="524674" indent="-202374" algn="l" rtl="0" eaLnBrk="1" latinLnBrk="0" hangingPunct="1">
        <a:spcBef>
          <a:spcPct val="20000"/>
        </a:spcBef>
        <a:buClr>
          <a:schemeClr val="accent1"/>
        </a:buClr>
        <a:buSzPct val="85000"/>
        <a:buFont typeface="Wingdings 2"/>
        <a:buChar char=""/>
        <a:defRPr kumimoji="0" sz="1967" kern="1200">
          <a:solidFill>
            <a:schemeClr val="tx1"/>
          </a:solidFill>
          <a:latin typeface="+mn-lt"/>
          <a:ea typeface="+mn-ea"/>
          <a:cs typeface="+mn-cs"/>
        </a:defRPr>
      </a:lvl2pPr>
      <a:lvl3pPr marL="749534" indent="-202374" algn="l" rtl="0" eaLnBrk="1" latinLnBrk="0" hangingPunct="1">
        <a:spcBef>
          <a:spcPct val="20000"/>
        </a:spcBef>
        <a:buClr>
          <a:schemeClr val="accent2"/>
        </a:buClr>
        <a:buSzPct val="70000"/>
        <a:buFont typeface="Wingdings 2"/>
        <a:buChar char=""/>
        <a:defRPr kumimoji="0" sz="1721" kern="1200">
          <a:solidFill>
            <a:schemeClr val="tx1"/>
          </a:solidFill>
          <a:latin typeface="+mn-lt"/>
          <a:ea typeface="+mn-ea"/>
          <a:cs typeface="+mn-cs"/>
        </a:defRPr>
      </a:lvl3pPr>
      <a:lvl4pPr marL="974394" indent="-172393" algn="l" rtl="0" eaLnBrk="1" latinLnBrk="0" hangingPunct="1">
        <a:spcBef>
          <a:spcPct val="20000"/>
        </a:spcBef>
        <a:buClr>
          <a:schemeClr val="accent3"/>
        </a:buClr>
        <a:buSzPct val="65000"/>
        <a:buFont typeface="Wingdings 2"/>
        <a:buChar char=""/>
        <a:defRPr kumimoji="0" sz="1639" kern="1200">
          <a:solidFill>
            <a:schemeClr val="tx1"/>
          </a:solidFill>
          <a:latin typeface="+mn-lt"/>
          <a:ea typeface="+mn-ea"/>
          <a:cs typeface="+mn-cs"/>
        </a:defRPr>
      </a:lvl4pPr>
      <a:lvl5pPr marL="1199254" indent="-172393" algn="l" rtl="0" eaLnBrk="1" latinLnBrk="0" hangingPunct="1">
        <a:spcBef>
          <a:spcPct val="20000"/>
        </a:spcBef>
        <a:buClr>
          <a:schemeClr val="accent4"/>
        </a:buClr>
        <a:buSzPct val="65000"/>
        <a:buFont typeface="Wingdings 2"/>
        <a:buChar char=""/>
        <a:defRPr kumimoji="0" sz="1639" kern="1200">
          <a:solidFill>
            <a:schemeClr val="tx1"/>
          </a:solidFill>
          <a:latin typeface="+mn-lt"/>
          <a:ea typeface="+mn-ea"/>
          <a:cs typeface="+mn-cs"/>
        </a:defRPr>
      </a:lvl5pPr>
      <a:lvl6pPr marL="1424114" indent="-172393" algn="l" rtl="0" eaLnBrk="1" latinLnBrk="0" hangingPunct="1">
        <a:spcBef>
          <a:spcPct val="20000"/>
        </a:spcBef>
        <a:buClr>
          <a:schemeClr val="accent5"/>
        </a:buClr>
        <a:buSzPct val="80000"/>
        <a:buFont typeface="Wingdings 2"/>
        <a:buChar char=""/>
        <a:defRPr kumimoji="0" sz="1475" kern="1200">
          <a:solidFill>
            <a:schemeClr val="tx1"/>
          </a:solidFill>
          <a:latin typeface="+mn-lt"/>
          <a:ea typeface="+mn-ea"/>
          <a:cs typeface="+mn-cs"/>
        </a:defRPr>
      </a:lvl6pPr>
      <a:lvl7pPr marL="1574021" indent="-149907" algn="l" rtl="0" eaLnBrk="1" latinLnBrk="0" hangingPunct="1">
        <a:spcBef>
          <a:spcPct val="20000"/>
        </a:spcBef>
        <a:buClr>
          <a:schemeClr val="accent6"/>
        </a:buClr>
        <a:buSzPct val="80000"/>
        <a:buFont typeface="Wingdings 2"/>
        <a:buChar char=""/>
        <a:defRPr kumimoji="0" sz="1312" kern="1200" baseline="0">
          <a:solidFill>
            <a:schemeClr val="tx1"/>
          </a:solidFill>
          <a:latin typeface="+mn-lt"/>
          <a:ea typeface="+mn-ea"/>
          <a:cs typeface="+mn-cs"/>
        </a:defRPr>
      </a:lvl7pPr>
      <a:lvl8pPr marL="1798881" indent="-149907" algn="l" rtl="0" eaLnBrk="1" latinLnBrk="0" hangingPunct="1">
        <a:spcBef>
          <a:spcPct val="20000"/>
        </a:spcBef>
        <a:buClr>
          <a:schemeClr val="tx2"/>
        </a:buClr>
        <a:buChar char="•"/>
        <a:defRPr kumimoji="0" sz="1312" kern="1200">
          <a:solidFill>
            <a:schemeClr val="tx1"/>
          </a:solidFill>
          <a:latin typeface="+mn-lt"/>
          <a:ea typeface="+mn-ea"/>
          <a:cs typeface="+mn-cs"/>
        </a:defRPr>
      </a:lvl8pPr>
      <a:lvl9pPr marL="2023741" indent="-149907" algn="l" rtl="0" eaLnBrk="1" latinLnBrk="0" hangingPunct="1">
        <a:spcBef>
          <a:spcPct val="20000"/>
        </a:spcBef>
        <a:buClr>
          <a:schemeClr val="tx2"/>
        </a:buClr>
        <a:buFontTx/>
        <a:buChar char="•"/>
        <a:defRPr kumimoji="0" sz="114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fld id="{891C5A07-FBD0-40A6-8138-C1E48E5BAEC5}" type="datetime1">
              <a:rPr lang="en-US" smtClean="0">
                <a:solidFill>
                  <a:srgbClr val="04617B">
                    <a:shade val="90000"/>
                  </a:srgbClr>
                </a:solidFill>
              </a:rPr>
              <a:pPr/>
              <a:t>7/5/2025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r>
              <a:rPr lang="en-US" smtClean="0">
                <a:solidFill>
                  <a:srgbClr val="04617B">
                    <a:shade val="90000"/>
                  </a:srgbClr>
                </a:solidFill>
              </a:rPr>
              <a:t>by Owino Ogutu</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84">
                <a:solidFill>
                  <a:schemeClr val="tx2">
                    <a:shade val="90000"/>
                  </a:schemeClr>
                </a:solidFill>
              </a:defRPr>
            </a:lvl1p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296401685"/>
      </p:ext>
    </p:extLst>
  </p:cSld>
  <p:clrMap bg1="lt1" tx1="dk1" bg2="lt2" tx2="dk2" accent1="accent1" accent2="accent2" accent3="accent3" accent4="accent4" accent5="accent5" accent6="accent6" hlink="hlink" folHlink="folHlink"/>
  <p:sldLayoutIdLst>
    <p:sldLayoutId id="2147484609" r:id="rId1"/>
  </p:sldLayoutIdLst>
  <p:transition spd="med">
    <p:pull/>
  </p:transition>
  <p:hf sldNum="0" hdr="0" ftr="0"/>
  <p:txStyles>
    <p:titleStyle>
      <a:lvl1pPr algn="l" rtl="0" eaLnBrk="1" latinLnBrk="0" hangingPunct="1">
        <a:spcBef>
          <a:spcPct val="0"/>
        </a:spcBef>
        <a:buNone/>
        <a:defRPr kumimoji="0" sz="4099" b="0" kern="1200">
          <a:ln>
            <a:noFill/>
          </a:ln>
          <a:solidFill>
            <a:schemeClr val="tx2"/>
          </a:solidFill>
          <a:effectLst/>
          <a:latin typeface="+mj-lt"/>
          <a:ea typeface="+mj-ea"/>
          <a:cs typeface="+mj-cs"/>
        </a:defRPr>
      </a:lvl1pPr>
    </p:titleStyle>
    <p:bodyStyle>
      <a:lvl1pPr marL="224860" indent="-224860" algn="l" rtl="0" eaLnBrk="1" latinLnBrk="0" hangingPunct="1">
        <a:spcBef>
          <a:spcPct val="20000"/>
        </a:spcBef>
        <a:buClr>
          <a:schemeClr val="accent3"/>
        </a:buClr>
        <a:buSzPct val="95000"/>
        <a:buFont typeface="Wingdings 2"/>
        <a:buChar char=""/>
        <a:defRPr kumimoji="0" sz="2131" kern="1200">
          <a:solidFill>
            <a:schemeClr val="tx1"/>
          </a:solidFill>
          <a:latin typeface="+mn-lt"/>
          <a:ea typeface="+mn-ea"/>
          <a:cs typeface="+mn-cs"/>
        </a:defRPr>
      </a:lvl1pPr>
      <a:lvl2pPr marL="524674" indent="-202374" algn="l" rtl="0" eaLnBrk="1" latinLnBrk="0" hangingPunct="1">
        <a:spcBef>
          <a:spcPct val="20000"/>
        </a:spcBef>
        <a:buClr>
          <a:schemeClr val="accent1"/>
        </a:buClr>
        <a:buSzPct val="85000"/>
        <a:buFont typeface="Wingdings 2"/>
        <a:buChar char=""/>
        <a:defRPr kumimoji="0" sz="1967" kern="1200">
          <a:solidFill>
            <a:schemeClr val="tx1"/>
          </a:solidFill>
          <a:latin typeface="+mn-lt"/>
          <a:ea typeface="+mn-ea"/>
          <a:cs typeface="+mn-cs"/>
        </a:defRPr>
      </a:lvl2pPr>
      <a:lvl3pPr marL="749534" indent="-202374" algn="l" rtl="0" eaLnBrk="1" latinLnBrk="0" hangingPunct="1">
        <a:spcBef>
          <a:spcPct val="20000"/>
        </a:spcBef>
        <a:buClr>
          <a:schemeClr val="accent2"/>
        </a:buClr>
        <a:buSzPct val="70000"/>
        <a:buFont typeface="Wingdings 2"/>
        <a:buChar char=""/>
        <a:defRPr kumimoji="0" sz="1721" kern="1200">
          <a:solidFill>
            <a:schemeClr val="tx1"/>
          </a:solidFill>
          <a:latin typeface="+mn-lt"/>
          <a:ea typeface="+mn-ea"/>
          <a:cs typeface="+mn-cs"/>
        </a:defRPr>
      </a:lvl3pPr>
      <a:lvl4pPr marL="974394" indent="-172393" algn="l" rtl="0" eaLnBrk="1" latinLnBrk="0" hangingPunct="1">
        <a:spcBef>
          <a:spcPct val="20000"/>
        </a:spcBef>
        <a:buClr>
          <a:schemeClr val="accent3"/>
        </a:buClr>
        <a:buSzPct val="65000"/>
        <a:buFont typeface="Wingdings 2"/>
        <a:buChar char=""/>
        <a:defRPr kumimoji="0" sz="1639" kern="1200">
          <a:solidFill>
            <a:schemeClr val="tx1"/>
          </a:solidFill>
          <a:latin typeface="+mn-lt"/>
          <a:ea typeface="+mn-ea"/>
          <a:cs typeface="+mn-cs"/>
        </a:defRPr>
      </a:lvl4pPr>
      <a:lvl5pPr marL="1199254" indent="-172393" algn="l" rtl="0" eaLnBrk="1" latinLnBrk="0" hangingPunct="1">
        <a:spcBef>
          <a:spcPct val="20000"/>
        </a:spcBef>
        <a:buClr>
          <a:schemeClr val="accent4"/>
        </a:buClr>
        <a:buSzPct val="65000"/>
        <a:buFont typeface="Wingdings 2"/>
        <a:buChar char=""/>
        <a:defRPr kumimoji="0" sz="1639" kern="1200">
          <a:solidFill>
            <a:schemeClr val="tx1"/>
          </a:solidFill>
          <a:latin typeface="+mn-lt"/>
          <a:ea typeface="+mn-ea"/>
          <a:cs typeface="+mn-cs"/>
        </a:defRPr>
      </a:lvl5pPr>
      <a:lvl6pPr marL="1424114" indent="-172393" algn="l" rtl="0" eaLnBrk="1" latinLnBrk="0" hangingPunct="1">
        <a:spcBef>
          <a:spcPct val="20000"/>
        </a:spcBef>
        <a:buClr>
          <a:schemeClr val="accent5"/>
        </a:buClr>
        <a:buSzPct val="80000"/>
        <a:buFont typeface="Wingdings 2"/>
        <a:buChar char=""/>
        <a:defRPr kumimoji="0" sz="1475" kern="1200">
          <a:solidFill>
            <a:schemeClr val="tx1"/>
          </a:solidFill>
          <a:latin typeface="+mn-lt"/>
          <a:ea typeface="+mn-ea"/>
          <a:cs typeface="+mn-cs"/>
        </a:defRPr>
      </a:lvl6pPr>
      <a:lvl7pPr marL="1574021" indent="-149907" algn="l" rtl="0" eaLnBrk="1" latinLnBrk="0" hangingPunct="1">
        <a:spcBef>
          <a:spcPct val="20000"/>
        </a:spcBef>
        <a:buClr>
          <a:schemeClr val="accent6"/>
        </a:buClr>
        <a:buSzPct val="80000"/>
        <a:buFont typeface="Wingdings 2"/>
        <a:buChar char=""/>
        <a:defRPr kumimoji="0" sz="1312" kern="1200" baseline="0">
          <a:solidFill>
            <a:schemeClr val="tx1"/>
          </a:solidFill>
          <a:latin typeface="+mn-lt"/>
          <a:ea typeface="+mn-ea"/>
          <a:cs typeface="+mn-cs"/>
        </a:defRPr>
      </a:lvl7pPr>
      <a:lvl8pPr marL="1798881" indent="-149907" algn="l" rtl="0" eaLnBrk="1" latinLnBrk="0" hangingPunct="1">
        <a:spcBef>
          <a:spcPct val="20000"/>
        </a:spcBef>
        <a:buClr>
          <a:schemeClr val="tx2"/>
        </a:buClr>
        <a:buChar char="•"/>
        <a:defRPr kumimoji="0" sz="1312" kern="1200">
          <a:solidFill>
            <a:schemeClr val="tx1"/>
          </a:solidFill>
          <a:latin typeface="+mn-lt"/>
          <a:ea typeface="+mn-ea"/>
          <a:cs typeface="+mn-cs"/>
        </a:defRPr>
      </a:lvl8pPr>
      <a:lvl9pPr marL="2023741" indent="-149907" algn="l" rtl="0" eaLnBrk="1" latinLnBrk="0" hangingPunct="1">
        <a:spcBef>
          <a:spcPct val="20000"/>
        </a:spcBef>
        <a:buClr>
          <a:schemeClr val="tx2"/>
        </a:buClr>
        <a:buFontTx/>
        <a:buChar char="•"/>
        <a:defRPr kumimoji="0" sz="114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fld id="{891C5A07-FBD0-40A6-8138-C1E48E5BAEC5}" type="datetime1">
              <a:rPr lang="en-US" smtClean="0">
                <a:solidFill>
                  <a:srgbClr val="04617B">
                    <a:shade val="90000"/>
                  </a:srgbClr>
                </a:solidFill>
              </a:rPr>
              <a:pPr/>
              <a:t>7/5/2025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r>
              <a:rPr lang="en-US" smtClean="0">
                <a:solidFill>
                  <a:srgbClr val="04617B">
                    <a:shade val="90000"/>
                  </a:srgbClr>
                </a:solidFill>
              </a:rPr>
              <a:t>by Owino Ogutu</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84">
                <a:solidFill>
                  <a:schemeClr val="tx2">
                    <a:shade val="90000"/>
                  </a:schemeClr>
                </a:solidFill>
              </a:defRPr>
            </a:lvl1p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282322443"/>
      </p:ext>
    </p:extLst>
  </p:cSld>
  <p:clrMap bg1="lt1" tx1="dk1" bg2="lt2" tx2="dk2" accent1="accent1" accent2="accent2" accent3="accent3" accent4="accent4" accent5="accent5" accent6="accent6" hlink="hlink" folHlink="folHlink"/>
  <p:sldLayoutIdLst>
    <p:sldLayoutId id="2147484611" r:id="rId1"/>
  </p:sldLayoutIdLst>
  <p:transition spd="med">
    <p:pull/>
  </p:transition>
  <p:hf sldNum="0" hdr="0" ftr="0"/>
  <p:txStyles>
    <p:titleStyle>
      <a:lvl1pPr algn="l" rtl="0" eaLnBrk="1" latinLnBrk="0" hangingPunct="1">
        <a:spcBef>
          <a:spcPct val="0"/>
        </a:spcBef>
        <a:buNone/>
        <a:defRPr kumimoji="0" sz="4099" b="0" kern="1200">
          <a:ln>
            <a:noFill/>
          </a:ln>
          <a:solidFill>
            <a:schemeClr val="tx2"/>
          </a:solidFill>
          <a:effectLst/>
          <a:latin typeface="+mj-lt"/>
          <a:ea typeface="+mj-ea"/>
          <a:cs typeface="+mj-cs"/>
        </a:defRPr>
      </a:lvl1pPr>
    </p:titleStyle>
    <p:bodyStyle>
      <a:lvl1pPr marL="224860" indent="-224860" algn="l" rtl="0" eaLnBrk="1" latinLnBrk="0" hangingPunct="1">
        <a:spcBef>
          <a:spcPct val="20000"/>
        </a:spcBef>
        <a:buClr>
          <a:schemeClr val="accent3"/>
        </a:buClr>
        <a:buSzPct val="95000"/>
        <a:buFont typeface="Wingdings 2"/>
        <a:buChar char=""/>
        <a:defRPr kumimoji="0" sz="2131" kern="1200">
          <a:solidFill>
            <a:schemeClr val="tx1"/>
          </a:solidFill>
          <a:latin typeface="+mn-lt"/>
          <a:ea typeface="+mn-ea"/>
          <a:cs typeface="+mn-cs"/>
        </a:defRPr>
      </a:lvl1pPr>
      <a:lvl2pPr marL="524674" indent="-202374" algn="l" rtl="0" eaLnBrk="1" latinLnBrk="0" hangingPunct="1">
        <a:spcBef>
          <a:spcPct val="20000"/>
        </a:spcBef>
        <a:buClr>
          <a:schemeClr val="accent1"/>
        </a:buClr>
        <a:buSzPct val="85000"/>
        <a:buFont typeface="Wingdings 2"/>
        <a:buChar char=""/>
        <a:defRPr kumimoji="0" sz="1967" kern="1200">
          <a:solidFill>
            <a:schemeClr val="tx1"/>
          </a:solidFill>
          <a:latin typeface="+mn-lt"/>
          <a:ea typeface="+mn-ea"/>
          <a:cs typeface="+mn-cs"/>
        </a:defRPr>
      </a:lvl2pPr>
      <a:lvl3pPr marL="749534" indent="-202374" algn="l" rtl="0" eaLnBrk="1" latinLnBrk="0" hangingPunct="1">
        <a:spcBef>
          <a:spcPct val="20000"/>
        </a:spcBef>
        <a:buClr>
          <a:schemeClr val="accent2"/>
        </a:buClr>
        <a:buSzPct val="70000"/>
        <a:buFont typeface="Wingdings 2"/>
        <a:buChar char=""/>
        <a:defRPr kumimoji="0" sz="1721" kern="1200">
          <a:solidFill>
            <a:schemeClr val="tx1"/>
          </a:solidFill>
          <a:latin typeface="+mn-lt"/>
          <a:ea typeface="+mn-ea"/>
          <a:cs typeface="+mn-cs"/>
        </a:defRPr>
      </a:lvl3pPr>
      <a:lvl4pPr marL="974394" indent="-172393" algn="l" rtl="0" eaLnBrk="1" latinLnBrk="0" hangingPunct="1">
        <a:spcBef>
          <a:spcPct val="20000"/>
        </a:spcBef>
        <a:buClr>
          <a:schemeClr val="accent3"/>
        </a:buClr>
        <a:buSzPct val="65000"/>
        <a:buFont typeface="Wingdings 2"/>
        <a:buChar char=""/>
        <a:defRPr kumimoji="0" sz="1639" kern="1200">
          <a:solidFill>
            <a:schemeClr val="tx1"/>
          </a:solidFill>
          <a:latin typeface="+mn-lt"/>
          <a:ea typeface="+mn-ea"/>
          <a:cs typeface="+mn-cs"/>
        </a:defRPr>
      </a:lvl4pPr>
      <a:lvl5pPr marL="1199254" indent="-172393" algn="l" rtl="0" eaLnBrk="1" latinLnBrk="0" hangingPunct="1">
        <a:spcBef>
          <a:spcPct val="20000"/>
        </a:spcBef>
        <a:buClr>
          <a:schemeClr val="accent4"/>
        </a:buClr>
        <a:buSzPct val="65000"/>
        <a:buFont typeface="Wingdings 2"/>
        <a:buChar char=""/>
        <a:defRPr kumimoji="0" sz="1639" kern="1200">
          <a:solidFill>
            <a:schemeClr val="tx1"/>
          </a:solidFill>
          <a:latin typeface="+mn-lt"/>
          <a:ea typeface="+mn-ea"/>
          <a:cs typeface="+mn-cs"/>
        </a:defRPr>
      </a:lvl5pPr>
      <a:lvl6pPr marL="1424114" indent="-172393" algn="l" rtl="0" eaLnBrk="1" latinLnBrk="0" hangingPunct="1">
        <a:spcBef>
          <a:spcPct val="20000"/>
        </a:spcBef>
        <a:buClr>
          <a:schemeClr val="accent5"/>
        </a:buClr>
        <a:buSzPct val="80000"/>
        <a:buFont typeface="Wingdings 2"/>
        <a:buChar char=""/>
        <a:defRPr kumimoji="0" sz="1475" kern="1200">
          <a:solidFill>
            <a:schemeClr val="tx1"/>
          </a:solidFill>
          <a:latin typeface="+mn-lt"/>
          <a:ea typeface="+mn-ea"/>
          <a:cs typeface="+mn-cs"/>
        </a:defRPr>
      </a:lvl6pPr>
      <a:lvl7pPr marL="1574021" indent="-149907" algn="l" rtl="0" eaLnBrk="1" latinLnBrk="0" hangingPunct="1">
        <a:spcBef>
          <a:spcPct val="20000"/>
        </a:spcBef>
        <a:buClr>
          <a:schemeClr val="accent6"/>
        </a:buClr>
        <a:buSzPct val="80000"/>
        <a:buFont typeface="Wingdings 2"/>
        <a:buChar char=""/>
        <a:defRPr kumimoji="0" sz="1312" kern="1200" baseline="0">
          <a:solidFill>
            <a:schemeClr val="tx1"/>
          </a:solidFill>
          <a:latin typeface="+mn-lt"/>
          <a:ea typeface="+mn-ea"/>
          <a:cs typeface="+mn-cs"/>
        </a:defRPr>
      </a:lvl7pPr>
      <a:lvl8pPr marL="1798881" indent="-149907" algn="l" rtl="0" eaLnBrk="1" latinLnBrk="0" hangingPunct="1">
        <a:spcBef>
          <a:spcPct val="20000"/>
        </a:spcBef>
        <a:buClr>
          <a:schemeClr val="tx2"/>
        </a:buClr>
        <a:buChar char="•"/>
        <a:defRPr kumimoji="0" sz="1312" kern="1200">
          <a:solidFill>
            <a:schemeClr val="tx1"/>
          </a:solidFill>
          <a:latin typeface="+mn-lt"/>
          <a:ea typeface="+mn-ea"/>
          <a:cs typeface="+mn-cs"/>
        </a:defRPr>
      </a:lvl8pPr>
      <a:lvl9pPr marL="2023741" indent="-149907" algn="l" rtl="0" eaLnBrk="1" latinLnBrk="0" hangingPunct="1">
        <a:spcBef>
          <a:spcPct val="20000"/>
        </a:spcBef>
        <a:buClr>
          <a:schemeClr val="tx2"/>
        </a:buClr>
        <a:buFontTx/>
        <a:buChar char="•"/>
        <a:defRPr kumimoji="0" sz="114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fld id="{891C5A07-FBD0-40A6-8138-C1E48E5BAEC5}" type="datetime1">
              <a:rPr lang="en-US" smtClean="0">
                <a:solidFill>
                  <a:srgbClr val="04617B">
                    <a:shade val="90000"/>
                  </a:srgbClr>
                </a:solidFill>
              </a:rPr>
              <a:pPr/>
              <a:t>7/5/2025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r>
              <a:rPr lang="en-US" smtClean="0">
                <a:solidFill>
                  <a:srgbClr val="04617B">
                    <a:shade val="90000"/>
                  </a:srgbClr>
                </a:solidFill>
              </a:rPr>
              <a:t>by Owino Ogutu</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84">
                <a:solidFill>
                  <a:schemeClr val="tx2">
                    <a:shade val="90000"/>
                  </a:schemeClr>
                </a:solidFill>
              </a:defRPr>
            </a:lvl1p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831681586"/>
      </p:ext>
    </p:extLst>
  </p:cSld>
  <p:clrMap bg1="lt1" tx1="dk1" bg2="lt2" tx2="dk2" accent1="accent1" accent2="accent2" accent3="accent3" accent4="accent4" accent5="accent5" accent6="accent6" hlink="hlink" folHlink="folHlink"/>
  <p:sldLayoutIdLst>
    <p:sldLayoutId id="2147484613" r:id="rId1"/>
  </p:sldLayoutIdLst>
  <p:transition spd="med">
    <p:pull/>
  </p:transition>
  <p:hf sldNum="0" hdr="0" ftr="0"/>
  <p:txStyles>
    <p:titleStyle>
      <a:lvl1pPr algn="l" rtl="0" eaLnBrk="1" latinLnBrk="0" hangingPunct="1">
        <a:spcBef>
          <a:spcPct val="0"/>
        </a:spcBef>
        <a:buNone/>
        <a:defRPr kumimoji="0" sz="4099" b="0" kern="1200">
          <a:ln>
            <a:noFill/>
          </a:ln>
          <a:solidFill>
            <a:schemeClr val="tx2"/>
          </a:solidFill>
          <a:effectLst/>
          <a:latin typeface="+mj-lt"/>
          <a:ea typeface="+mj-ea"/>
          <a:cs typeface="+mj-cs"/>
        </a:defRPr>
      </a:lvl1pPr>
    </p:titleStyle>
    <p:bodyStyle>
      <a:lvl1pPr marL="224860" indent="-224860" algn="l" rtl="0" eaLnBrk="1" latinLnBrk="0" hangingPunct="1">
        <a:spcBef>
          <a:spcPct val="20000"/>
        </a:spcBef>
        <a:buClr>
          <a:schemeClr val="accent3"/>
        </a:buClr>
        <a:buSzPct val="95000"/>
        <a:buFont typeface="Wingdings 2"/>
        <a:buChar char=""/>
        <a:defRPr kumimoji="0" sz="2131" kern="1200">
          <a:solidFill>
            <a:schemeClr val="tx1"/>
          </a:solidFill>
          <a:latin typeface="+mn-lt"/>
          <a:ea typeface="+mn-ea"/>
          <a:cs typeface="+mn-cs"/>
        </a:defRPr>
      </a:lvl1pPr>
      <a:lvl2pPr marL="524674" indent="-202374" algn="l" rtl="0" eaLnBrk="1" latinLnBrk="0" hangingPunct="1">
        <a:spcBef>
          <a:spcPct val="20000"/>
        </a:spcBef>
        <a:buClr>
          <a:schemeClr val="accent1"/>
        </a:buClr>
        <a:buSzPct val="85000"/>
        <a:buFont typeface="Wingdings 2"/>
        <a:buChar char=""/>
        <a:defRPr kumimoji="0" sz="1967" kern="1200">
          <a:solidFill>
            <a:schemeClr val="tx1"/>
          </a:solidFill>
          <a:latin typeface="+mn-lt"/>
          <a:ea typeface="+mn-ea"/>
          <a:cs typeface="+mn-cs"/>
        </a:defRPr>
      </a:lvl2pPr>
      <a:lvl3pPr marL="749534" indent="-202374" algn="l" rtl="0" eaLnBrk="1" latinLnBrk="0" hangingPunct="1">
        <a:spcBef>
          <a:spcPct val="20000"/>
        </a:spcBef>
        <a:buClr>
          <a:schemeClr val="accent2"/>
        </a:buClr>
        <a:buSzPct val="70000"/>
        <a:buFont typeface="Wingdings 2"/>
        <a:buChar char=""/>
        <a:defRPr kumimoji="0" sz="1721" kern="1200">
          <a:solidFill>
            <a:schemeClr val="tx1"/>
          </a:solidFill>
          <a:latin typeface="+mn-lt"/>
          <a:ea typeface="+mn-ea"/>
          <a:cs typeface="+mn-cs"/>
        </a:defRPr>
      </a:lvl3pPr>
      <a:lvl4pPr marL="974394" indent="-172393" algn="l" rtl="0" eaLnBrk="1" latinLnBrk="0" hangingPunct="1">
        <a:spcBef>
          <a:spcPct val="20000"/>
        </a:spcBef>
        <a:buClr>
          <a:schemeClr val="accent3"/>
        </a:buClr>
        <a:buSzPct val="65000"/>
        <a:buFont typeface="Wingdings 2"/>
        <a:buChar char=""/>
        <a:defRPr kumimoji="0" sz="1639" kern="1200">
          <a:solidFill>
            <a:schemeClr val="tx1"/>
          </a:solidFill>
          <a:latin typeface="+mn-lt"/>
          <a:ea typeface="+mn-ea"/>
          <a:cs typeface="+mn-cs"/>
        </a:defRPr>
      </a:lvl4pPr>
      <a:lvl5pPr marL="1199254" indent="-172393" algn="l" rtl="0" eaLnBrk="1" latinLnBrk="0" hangingPunct="1">
        <a:spcBef>
          <a:spcPct val="20000"/>
        </a:spcBef>
        <a:buClr>
          <a:schemeClr val="accent4"/>
        </a:buClr>
        <a:buSzPct val="65000"/>
        <a:buFont typeface="Wingdings 2"/>
        <a:buChar char=""/>
        <a:defRPr kumimoji="0" sz="1639" kern="1200">
          <a:solidFill>
            <a:schemeClr val="tx1"/>
          </a:solidFill>
          <a:latin typeface="+mn-lt"/>
          <a:ea typeface="+mn-ea"/>
          <a:cs typeface="+mn-cs"/>
        </a:defRPr>
      </a:lvl5pPr>
      <a:lvl6pPr marL="1424114" indent="-172393" algn="l" rtl="0" eaLnBrk="1" latinLnBrk="0" hangingPunct="1">
        <a:spcBef>
          <a:spcPct val="20000"/>
        </a:spcBef>
        <a:buClr>
          <a:schemeClr val="accent5"/>
        </a:buClr>
        <a:buSzPct val="80000"/>
        <a:buFont typeface="Wingdings 2"/>
        <a:buChar char=""/>
        <a:defRPr kumimoji="0" sz="1475" kern="1200">
          <a:solidFill>
            <a:schemeClr val="tx1"/>
          </a:solidFill>
          <a:latin typeface="+mn-lt"/>
          <a:ea typeface="+mn-ea"/>
          <a:cs typeface="+mn-cs"/>
        </a:defRPr>
      </a:lvl6pPr>
      <a:lvl7pPr marL="1574021" indent="-149907" algn="l" rtl="0" eaLnBrk="1" latinLnBrk="0" hangingPunct="1">
        <a:spcBef>
          <a:spcPct val="20000"/>
        </a:spcBef>
        <a:buClr>
          <a:schemeClr val="accent6"/>
        </a:buClr>
        <a:buSzPct val="80000"/>
        <a:buFont typeface="Wingdings 2"/>
        <a:buChar char=""/>
        <a:defRPr kumimoji="0" sz="1312" kern="1200" baseline="0">
          <a:solidFill>
            <a:schemeClr val="tx1"/>
          </a:solidFill>
          <a:latin typeface="+mn-lt"/>
          <a:ea typeface="+mn-ea"/>
          <a:cs typeface="+mn-cs"/>
        </a:defRPr>
      </a:lvl7pPr>
      <a:lvl8pPr marL="1798881" indent="-149907" algn="l" rtl="0" eaLnBrk="1" latinLnBrk="0" hangingPunct="1">
        <a:spcBef>
          <a:spcPct val="20000"/>
        </a:spcBef>
        <a:buClr>
          <a:schemeClr val="tx2"/>
        </a:buClr>
        <a:buChar char="•"/>
        <a:defRPr kumimoji="0" sz="1312" kern="1200">
          <a:solidFill>
            <a:schemeClr val="tx1"/>
          </a:solidFill>
          <a:latin typeface="+mn-lt"/>
          <a:ea typeface="+mn-ea"/>
          <a:cs typeface="+mn-cs"/>
        </a:defRPr>
      </a:lvl8pPr>
      <a:lvl9pPr marL="2023741" indent="-149907" algn="l" rtl="0" eaLnBrk="1" latinLnBrk="0" hangingPunct="1">
        <a:spcBef>
          <a:spcPct val="20000"/>
        </a:spcBef>
        <a:buClr>
          <a:schemeClr val="tx2"/>
        </a:buClr>
        <a:buFontTx/>
        <a:buChar char="•"/>
        <a:defRPr kumimoji="0" sz="114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fld id="{891C5A07-FBD0-40A6-8138-C1E48E5BAEC5}" type="datetime1">
              <a:rPr lang="en-US" smtClean="0">
                <a:solidFill>
                  <a:srgbClr val="04617B">
                    <a:shade val="90000"/>
                  </a:srgbClr>
                </a:solidFill>
              </a:rPr>
              <a:pPr/>
              <a:t>7/5/2025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r>
              <a:rPr lang="en-US" smtClean="0">
                <a:solidFill>
                  <a:srgbClr val="04617B">
                    <a:shade val="90000"/>
                  </a:srgbClr>
                </a:solidFill>
              </a:rPr>
              <a:t>by Owino Ogutu</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84">
                <a:solidFill>
                  <a:schemeClr val="tx2">
                    <a:shade val="90000"/>
                  </a:schemeClr>
                </a:solidFill>
              </a:defRPr>
            </a:lvl1p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175492534"/>
      </p:ext>
    </p:extLst>
  </p:cSld>
  <p:clrMap bg1="lt1" tx1="dk1" bg2="lt2" tx2="dk2" accent1="accent1" accent2="accent2" accent3="accent3" accent4="accent4" accent5="accent5" accent6="accent6" hlink="hlink" folHlink="folHlink"/>
  <p:sldLayoutIdLst>
    <p:sldLayoutId id="2147484615" r:id="rId1"/>
  </p:sldLayoutIdLst>
  <p:transition spd="med">
    <p:pull/>
  </p:transition>
  <p:hf sldNum="0" hdr="0" ftr="0"/>
  <p:txStyles>
    <p:titleStyle>
      <a:lvl1pPr algn="l" rtl="0" eaLnBrk="1" latinLnBrk="0" hangingPunct="1">
        <a:spcBef>
          <a:spcPct val="0"/>
        </a:spcBef>
        <a:buNone/>
        <a:defRPr kumimoji="0" sz="4099" b="0" kern="1200">
          <a:ln>
            <a:noFill/>
          </a:ln>
          <a:solidFill>
            <a:schemeClr val="tx2"/>
          </a:solidFill>
          <a:effectLst/>
          <a:latin typeface="+mj-lt"/>
          <a:ea typeface="+mj-ea"/>
          <a:cs typeface="+mj-cs"/>
        </a:defRPr>
      </a:lvl1pPr>
    </p:titleStyle>
    <p:bodyStyle>
      <a:lvl1pPr marL="224860" indent="-224860" algn="l" rtl="0" eaLnBrk="1" latinLnBrk="0" hangingPunct="1">
        <a:spcBef>
          <a:spcPct val="20000"/>
        </a:spcBef>
        <a:buClr>
          <a:schemeClr val="accent3"/>
        </a:buClr>
        <a:buSzPct val="95000"/>
        <a:buFont typeface="Wingdings 2"/>
        <a:buChar char=""/>
        <a:defRPr kumimoji="0" sz="2131" kern="1200">
          <a:solidFill>
            <a:schemeClr val="tx1"/>
          </a:solidFill>
          <a:latin typeface="+mn-lt"/>
          <a:ea typeface="+mn-ea"/>
          <a:cs typeface="+mn-cs"/>
        </a:defRPr>
      </a:lvl1pPr>
      <a:lvl2pPr marL="524674" indent="-202374" algn="l" rtl="0" eaLnBrk="1" latinLnBrk="0" hangingPunct="1">
        <a:spcBef>
          <a:spcPct val="20000"/>
        </a:spcBef>
        <a:buClr>
          <a:schemeClr val="accent1"/>
        </a:buClr>
        <a:buSzPct val="85000"/>
        <a:buFont typeface="Wingdings 2"/>
        <a:buChar char=""/>
        <a:defRPr kumimoji="0" sz="1967" kern="1200">
          <a:solidFill>
            <a:schemeClr val="tx1"/>
          </a:solidFill>
          <a:latin typeface="+mn-lt"/>
          <a:ea typeface="+mn-ea"/>
          <a:cs typeface="+mn-cs"/>
        </a:defRPr>
      </a:lvl2pPr>
      <a:lvl3pPr marL="749534" indent="-202374" algn="l" rtl="0" eaLnBrk="1" latinLnBrk="0" hangingPunct="1">
        <a:spcBef>
          <a:spcPct val="20000"/>
        </a:spcBef>
        <a:buClr>
          <a:schemeClr val="accent2"/>
        </a:buClr>
        <a:buSzPct val="70000"/>
        <a:buFont typeface="Wingdings 2"/>
        <a:buChar char=""/>
        <a:defRPr kumimoji="0" sz="1721" kern="1200">
          <a:solidFill>
            <a:schemeClr val="tx1"/>
          </a:solidFill>
          <a:latin typeface="+mn-lt"/>
          <a:ea typeface="+mn-ea"/>
          <a:cs typeface="+mn-cs"/>
        </a:defRPr>
      </a:lvl3pPr>
      <a:lvl4pPr marL="974394" indent="-172393" algn="l" rtl="0" eaLnBrk="1" latinLnBrk="0" hangingPunct="1">
        <a:spcBef>
          <a:spcPct val="20000"/>
        </a:spcBef>
        <a:buClr>
          <a:schemeClr val="accent3"/>
        </a:buClr>
        <a:buSzPct val="65000"/>
        <a:buFont typeface="Wingdings 2"/>
        <a:buChar char=""/>
        <a:defRPr kumimoji="0" sz="1639" kern="1200">
          <a:solidFill>
            <a:schemeClr val="tx1"/>
          </a:solidFill>
          <a:latin typeface="+mn-lt"/>
          <a:ea typeface="+mn-ea"/>
          <a:cs typeface="+mn-cs"/>
        </a:defRPr>
      </a:lvl4pPr>
      <a:lvl5pPr marL="1199254" indent="-172393" algn="l" rtl="0" eaLnBrk="1" latinLnBrk="0" hangingPunct="1">
        <a:spcBef>
          <a:spcPct val="20000"/>
        </a:spcBef>
        <a:buClr>
          <a:schemeClr val="accent4"/>
        </a:buClr>
        <a:buSzPct val="65000"/>
        <a:buFont typeface="Wingdings 2"/>
        <a:buChar char=""/>
        <a:defRPr kumimoji="0" sz="1639" kern="1200">
          <a:solidFill>
            <a:schemeClr val="tx1"/>
          </a:solidFill>
          <a:latin typeface="+mn-lt"/>
          <a:ea typeface="+mn-ea"/>
          <a:cs typeface="+mn-cs"/>
        </a:defRPr>
      </a:lvl5pPr>
      <a:lvl6pPr marL="1424114" indent="-172393" algn="l" rtl="0" eaLnBrk="1" latinLnBrk="0" hangingPunct="1">
        <a:spcBef>
          <a:spcPct val="20000"/>
        </a:spcBef>
        <a:buClr>
          <a:schemeClr val="accent5"/>
        </a:buClr>
        <a:buSzPct val="80000"/>
        <a:buFont typeface="Wingdings 2"/>
        <a:buChar char=""/>
        <a:defRPr kumimoji="0" sz="1475" kern="1200">
          <a:solidFill>
            <a:schemeClr val="tx1"/>
          </a:solidFill>
          <a:latin typeface="+mn-lt"/>
          <a:ea typeface="+mn-ea"/>
          <a:cs typeface="+mn-cs"/>
        </a:defRPr>
      </a:lvl6pPr>
      <a:lvl7pPr marL="1574021" indent="-149907" algn="l" rtl="0" eaLnBrk="1" latinLnBrk="0" hangingPunct="1">
        <a:spcBef>
          <a:spcPct val="20000"/>
        </a:spcBef>
        <a:buClr>
          <a:schemeClr val="accent6"/>
        </a:buClr>
        <a:buSzPct val="80000"/>
        <a:buFont typeface="Wingdings 2"/>
        <a:buChar char=""/>
        <a:defRPr kumimoji="0" sz="1312" kern="1200" baseline="0">
          <a:solidFill>
            <a:schemeClr val="tx1"/>
          </a:solidFill>
          <a:latin typeface="+mn-lt"/>
          <a:ea typeface="+mn-ea"/>
          <a:cs typeface="+mn-cs"/>
        </a:defRPr>
      </a:lvl7pPr>
      <a:lvl8pPr marL="1798881" indent="-149907" algn="l" rtl="0" eaLnBrk="1" latinLnBrk="0" hangingPunct="1">
        <a:spcBef>
          <a:spcPct val="20000"/>
        </a:spcBef>
        <a:buClr>
          <a:schemeClr val="tx2"/>
        </a:buClr>
        <a:buChar char="•"/>
        <a:defRPr kumimoji="0" sz="1312" kern="1200">
          <a:solidFill>
            <a:schemeClr val="tx1"/>
          </a:solidFill>
          <a:latin typeface="+mn-lt"/>
          <a:ea typeface="+mn-ea"/>
          <a:cs typeface="+mn-cs"/>
        </a:defRPr>
      </a:lvl8pPr>
      <a:lvl9pPr marL="2023741" indent="-149907" algn="l" rtl="0" eaLnBrk="1" latinLnBrk="0" hangingPunct="1">
        <a:spcBef>
          <a:spcPct val="20000"/>
        </a:spcBef>
        <a:buClr>
          <a:schemeClr val="tx2"/>
        </a:buClr>
        <a:buFontTx/>
        <a:buChar char="•"/>
        <a:defRPr kumimoji="0" sz="114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4953" tIns="37476" rIns="74953" bIns="37476"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fld id="{891C5A07-FBD0-40A6-8138-C1E48E5BAEC5}" type="datetime1">
              <a:rPr lang="en-US" smtClean="0">
                <a:solidFill>
                  <a:srgbClr val="04617B">
                    <a:shade val="90000"/>
                  </a:srgbClr>
                </a:solidFill>
              </a:rPr>
              <a:pPr/>
              <a:t>7/5/2025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84">
                <a:solidFill>
                  <a:schemeClr val="tx2">
                    <a:shade val="90000"/>
                  </a:schemeClr>
                </a:solidFill>
              </a:defRPr>
            </a:lvl1pPr>
          </a:lstStyle>
          <a:p>
            <a:r>
              <a:rPr lang="en-US" smtClean="0">
                <a:solidFill>
                  <a:srgbClr val="04617B">
                    <a:shade val="90000"/>
                  </a:srgbClr>
                </a:solidFill>
              </a:rPr>
              <a:t>by Owino Ogutu</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84">
                <a:solidFill>
                  <a:schemeClr val="tx2">
                    <a:shade val="90000"/>
                  </a:schemeClr>
                </a:solidFill>
              </a:defRPr>
            </a:lvl1pPr>
          </a:lstStyle>
          <a:p>
            <a:fld id="{17FB20AF-E2A8-410D-B012-DF98756FC81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628129944"/>
      </p:ext>
    </p:extLst>
  </p:cSld>
  <p:clrMap bg1="lt1" tx1="dk1" bg2="lt2" tx2="dk2" accent1="accent1" accent2="accent2" accent3="accent3" accent4="accent4" accent5="accent5" accent6="accent6" hlink="hlink" folHlink="folHlink"/>
  <p:sldLayoutIdLst>
    <p:sldLayoutId id="2147484617" r:id="rId1"/>
  </p:sldLayoutIdLst>
  <p:transition spd="med">
    <p:pull/>
  </p:transition>
  <p:hf sldNum="0" hdr="0" ftr="0"/>
  <p:txStyles>
    <p:titleStyle>
      <a:lvl1pPr algn="l" rtl="0" eaLnBrk="1" latinLnBrk="0" hangingPunct="1">
        <a:spcBef>
          <a:spcPct val="0"/>
        </a:spcBef>
        <a:buNone/>
        <a:defRPr kumimoji="0" sz="4099" b="0" kern="1200">
          <a:ln>
            <a:noFill/>
          </a:ln>
          <a:solidFill>
            <a:schemeClr val="tx2"/>
          </a:solidFill>
          <a:effectLst/>
          <a:latin typeface="+mj-lt"/>
          <a:ea typeface="+mj-ea"/>
          <a:cs typeface="+mj-cs"/>
        </a:defRPr>
      </a:lvl1pPr>
    </p:titleStyle>
    <p:bodyStyle>
      <a:lvl1pPr marL="224860" indent="-224860" algn="l" rtl="0" eaLnBrk="1" latinLnBrk="0" hangingPunct="1">
        <a:spcBef>
          <a:spcPct val="20000"/>
        </a:spcBef>
        <a:buClr>
          <a:schemeClr val="accent3"/>
        </a:buClr>
        <a:buSzPct val="95000"/>
        <a:buFont typeface="Wingdings 2"/>
        <a:buChar char=""/>
        <a:defRPr kumimoji="0" sz="2131" kern="1200">
          <a:solidFill>
            <a:schemeClr val="tx1"/>
          </a:solidFill>
          <a:latin typeface="+mn-lt"/>
          <a:ea typeface="+mn-ea"/>
          <a:cs typeface="+mn-cs"/>
        </a:defRPr>
      </a:lvl1pPr>
      <a:lvl2pPr marL="524674" indent="-202374" algn="l" rtl="0" eaLnBrk="1" latinLnBrk="0" hangingPunct="1">
        <a:spcBef>
          <a:spcPct val="20000"/>
        </a:spcBef>
        <a:buClr>
          <a:schemeClr val="accent1"/>
        </a:buClr>
        <a:buSzPct val="85000"/>
        <a:buFont typeface="Wingdings 2"/>
        <a:buChar char=""/>
        <a:defRPr kumimoji="0" sz="1967" kern="1200">
          <a:solidFill>
            <a:schemeClr val="tx1"/>
          </a:solidFill>
          <a:latin typeface="+mn-lt"/>
          <a:ea typeface="+mn-ea"/>
          <a:cs typeface="+mn-cs"/>
        </a:defRPr>
      </a:lvl2pPr>
      <a:lvl3pPr marL="749534" indent="-202374" algn="l" rtl="0" eaLnBrk="1" latinLnBrk="0" hangingPunct="1">
        <a:spcBef>
          <a:spcPct val="20000"/>
        </a:spcBef>
        <a:buClr>
          <a:schemeClr val="accent2"/>
        </a:buClr>
        <a:buSzPct val="70000"/>
        <a:buFont typeface="Wingdings 2"/>
        <a:buChar char=""/>
        <a:defRPr kumimoji="0" sz="1721" kern="1200">
          <a:solidFill>
            <a:schemeClr val="tx1"/>
          </a:solidFill>
          <a:latin typeface="+mn-lt"/>
          <a:ea typeface="+mn-ea"/>
          <a:cs typeface="+mn-cs"/>
        </a:defRPr>
      </a:lvl3pPr>
      <a:lvl4pPr marL="974394" indent="-172393" algn="l" rtl="0" eaLnBrk="1" latinLnBrk="0" hangingPunct="1">
        <a:spcBef>
          <a:spcPct val="20000"/>
        </a:spcBef>
        <a:buClr>
          <a:schemeClr val="accent3"/>
        </a:buClr>
        <a:buSzPct val="65000"/>
        <a:buFont typeface="Wingdings 2"/>
        <a:buChar char=""/>
        <a:defRPr kumimoji="0" sz="1639" kern="1200">
          <a:solidFill>
            <a:schemeClr val="tx1"/>
          </a:solidFill>
          <a:latin typeface="+mn-lt"/>
          <a:ea typeface="+mn-ea"/>
          <a:cs typeface="+mn-cs"/>
        </a:defRPr>
      </a:lvl4pPr>
      <a:lvl5pPr marL="1199254" indent="-172393" algn="l" rtl="0" eaLnBrk="1" latinLnBrk="0" hangingPunct="1">
        <a:spcBef>
          <a:spcPct val="20000"/>
        </a:spcBef>
        <a:buClr>
          <a:schemeClr val="accent4"/>
        </a:buClr>
        <a:buSzPct val="65000"/>
        <a:buFont typeface="Wingdings 2"/>
        <a:buChar char=""/>
        <a:defRPr kumimoji="0" sz="1639" kern="1200">
          <a:solidFill>
            <a:schemeClr val="tx1"/>
          </a:solidFill>
          <a:latin typeface="+mn-lt"/>
          <a:ea typeface="+mn-ea"/>
          <a:cs typeface="+mn-cs"/>
        </a:defRPr>
      </a:lvl5pPr>
      <a:lvl6pPr marL="1424114" indent="-172393" algn="l" rtl="0" eaLnBrk="1" latinLnBrk="0" hangingPunct="1">
        <a:spcBef>
          <a:spcPct val="20000"/>
        </a:spcBef>
        <a:buClr>
          <a:schemeClr val="accent5"/>
        </a:buClr>
        <a:buSzPct val="80000"/>
        <a:buFont typeface="Wingdings 2"/>
        <a:buChar char=""/>
        <a:defRPr kumimoji="0" sz="1475" kern="1200">
          <a:solidFill>
            <a:schemeClr val="tx1"/>
          </a:solidFill>
          <a:latin typeface="+mn-lt"/>
          <a:ea typeface="+mn-ea"/>
          <a:cs typeface="+mn-cs"/>
        </a:defRPr>
      </a:lvl6pPr>
      <a:lvl7pPr marL="1574021" indent="-149907" algn="l" rtl="0" eaLnBrk="1" latinLnBrk="0" hangingPunct="1">
        <a:spcBef>
          <a:spcPct val="20000"/>
        </a:spcBef>
        <a:buClr>
          <a:schemeClr val="accent6"/>
        </a:buClr>
        <a:buSzPct val="80000"/>
        <a:buFont typeface="Wingdings 2"/>
        <a:buChar char=""/>
        <a:defRPr kumimoji="0" sz="1312" kern="1200" baseline="0">
          <a:solidFill>
            <a:schemeClr val="tx1"/>
          </a:solidFill>
          <a:latin typeface="+mn-lt"/>
          <a:ea typeface="+mn-ea"/>
          <a:cs typeface="+mn-cs"/>
        </a:defRPr>
      </a:lvl7pPr>
      <a:lvl8pPr marL="1798881" indent="-149907" algn="l" rtl="0" eaLnBrk="1" latinLnBrk="0" hangingPunct="1">
        <a:spcBef>
          <a:spcPct val="20000"/>
        </a:spcBef>
        <a:buClr>
          <a:schemeClr val="tx2"/>
        </a:buClr>
        <a:buChar char="•"/>
        <a:defRPr kumimoji="0" sz="1312" kern="1200">
          <a:solidFill>
            <a:schemeClr val="tx1"/>
          </a:solidFill>
          <a:latin typeface="+mn-lt"/>
          <a:ea typeface="+mn-ea"/>
          <a:cs typeface="+mn-cs"/>
        </a:defRPr>
      </a:lvl8pPr>
      <a:lvl9pPr marL="2023741" indent="-149907" algn="l" rtl="0" eaLnBrk="1" latinLnBrk="0" hangingPunct="1">
        <a:spcBef>
          <a:spcPct val="20000"/>
        </a:spcBef>
        <a:buClr>
          <a:schemeClr val="tx2"/>
        </a:buClr>
        <a:buFontTx/>
        <a:buChar char="•"/>
        <a:defRPr kumimoji="0" sz="114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652178475"/>
      </p:ext>
    </p:extLst>
  </p:cSld>
  <p:clrMap bg1="lt1" tx1="dk1" bg2="lt2" tx2="dk2" accent1="accent1" accent2="accent2" accent3="accent3" accent4="accent4" accent5="accent5" accent6="accent6" hlink="hlink" folHlink="folHlink"/>
  <p:sldLayoutIdLst>
    <p:sldLayoutId id="2147484633"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671765800"/>
      </p:ext>
    </p:extLst>
  </p:cSld>
  <p:clrMap bg1="lt1" tx1="dk1" bg2="lt2" tx2="dk2" accent1="accent1" accent2="accent2" accent3="accent3" accent4="accent4" accent5="accent5" accent6="accent6" hlink="hlink" folHlink="folHlink"/>
  <p:sldLayoutIdLst>
    <p:sldLayoutId id="2147484635"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656684572"/>
      </p:ext>
    </p:extLst>
  </p:cSld>
  <p:clrMap bg1="lt1" tx1="dk1" bg2="lt2" tx2="dk2" accent1="accent1" accent2="accent2" accent3="accent3" accent4="accent4" accent5="accent5" accent6="accent6" hlink="hlink" folHlink="folHlink"/>
  <p:sldLayoutIdLst>
    <p:sldLayoutId id="2147484637"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525268119"/>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072379672"/>
      </p:ext>
    </p:extLst>
  </p:cSld>
  <p:clrMap bg1="lt1" tx1="dk1" bg2="lt2" tx2="dk2" accent1="accent1" accent2="accent2" accent3="accent3" accent4="accent4" accent5="accent5" accent6="accent6" hlink="hlink" folHlink="folHlink"/>
  <p:sldLayoutIdLst>
    <p:sldLayoutId id="2147484639"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950123428"/>
      </p:ext>
    </p:extLst>
  </p:cSld>
  <p:clrMap bg1="lt1" tx1="dk1" bg2="lt2" tx2="dk2" accent1="accent1" accent2="accent2" accent3="accent3" accent4="accent4" accent5="accent5" accent6="accent6" hlink="hlink" folHlink="folHlink"/>
  <p:sldLayoutIdLst>
    <p:sldLayoutId id="2147484641"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945118613"/>
      </p:ext>
    </p:extLst>
  </p:cSld>
  <p:clrMap bg1="lt1" tx1="dk1" bg2="lt2" tx2="dk2" accent1="accent1" accent2="accent2" accent3="accent3" accent4="accent4" accent5="accent5" accent6="accent6" hlink="hlink" folHlink="folHlink"/>
  <p:sldLayoutIdLst>
    <p:sldLayoutId id="2147484643"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15796697"/>
      </p:ext>
    </p:extLst>
  </p:cSld>
  <p:clrMap bg1="lt1" tx1="dk1" bg2="lt2" tx2="dk2" accent1="accent1" accent2="accent2" accent3="accent3" accent4="accent4" accent5="accent5" accent6="accent6" hlink="hlink" folHlink="folHlink"/>
  <p:sldLayoutIdLst>
    <p:sldLayoutId id="2147484645"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38790063"/>
      </p:ext>
    </p:extLst>
  </p:cSld>
  <p:clrMap bg1="lt1" tx1="dk1" bg2="lt2" tx2="dk2" accent1="accent1" accent2="accent2" accent3="accent3" accent4="accent4" accent5="accent5" accent6="accent6" hlink="hlink" folHlink="folHlink"/>
  <p:sldLayoutIdLst>
    <p:sldLayoutId id="2147484647"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738642400"/>
      </p:ext>
    </p:extLst>
  </p:cSld>
  <p:clrMap bg1="lt1" tx1="dk1" bg2="lt2" tx2="dk2" accent1="accent1" accent2="accent2" accent3="accent3" accent4="accent4" accent5="accent5" accent6="accent6" hlink="hlink" folHlink="folHlink"/>
  <p:sldLayoutIdLst>
    <p:sldLayoutId id="2147484649"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533715994"/>
      </p:ext>
    </p:extLst>
  </p:cSld>
  <p:clrMap bg1="lt1" tx1="dk1" bg2="lt2" tx2="dk2" accent1="accent1" accent2="accent2" accent3="accent3" accent4="accent4" accent5="accent5" accent6="accent6" hlink="hlink" folHlink="folHlink"/>
  <p:sldLayoutIdLst>
    <p:sldLayoutId id="2147484651"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00106017"/>
      </p:ext>
    </p:extLst>
  </p:cSld>
  <p:clrMap bg1="lt1" tx1="dk1" bg2="lt2" tx2="dk2" accent1="accent1" accent2="accent2" accent3="accent3" accent4="accent4" accent5="accent5" accent6="accent6" hlink="hlink" folHlink="folHlink"/>
  <p:sldLayoutIdLst>
    <p:sldLayoutId id="2147484653"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88086951"/>
      </p:ext>
    </p:extLst>
  </p:cSld>
  <p:clrMap bg1="lt1" tx1="dk1" bg2="lt2" tx2="dk2" accent1="accent1" accent2="accent2" accent3="accent3" accent4="accent4" accent5="accent5" accent6="accent6" hlink="hlink" folHlink="folHlink"/>
  <p:sldLayoutIdLst>
    <p:sldLayoutId id="2147484655"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820718621"/>
      </p:ext>
    </p:extLst>
  </p:cSld>
  <p:clrMap bg1="lt1" tx1="dk1" bg2="lt2" tx2="dk2" accent1="accent1" accent2="accent2" accent3="accent3" accent4="accent4" accent5="accent5" accent6="accent6" hlink="hlink" folHlink="folHlink"/>
  <p:sldLayoutIdLst>
    <p:sldLayoutId id="2147484657"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949471446"/>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717383922"/>
      </p:ext>
    </p:extLst>
  </p:cSld>
  <p:clrMap bg1="lt1" tx1="dk1" bg2="lt2" tx2="dk2" accent1="accent1" accent2="accent2" accent3="accent3" accent4="accent4" accent5="accent5" accent6="accent6" hlink="hlink" folHlink="folHlink"/>
  <p:sldLayoutIdLst>
    <p:sldLayoutId id="2147484659"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516028771"/>
      </p:ext>
    </p:extLst>
  </p:cSld>
  <p:clrMap bg1="lt1" tx1="dk1" bg2="lt2" tx2="dk2" accent1="accent1" accent2="accent2" accent3="accent3" accent4="accent4" accent5="accent5" accent6="accent6" hlink="hlink" folHlink="folHlink"/>
  <p:sldLayoutIdLst>
    <p:sldLayoutId id="2147484661"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21885214"/>
      </p:ext>
    </p:extLst>
  </p:cSld>
  <p:clrMap bg1="lt1" tx1="dk1" bg2="lt2" tx2="dk2" accent1="accent1" accent2="accent2" accent3="accent3" accent4="accent4" accent5="accent5" accent6="accent6" hlink="hlink" folHlink="folHlink"/>
  <p:sldLayoutIdLst>
    <p:sldLayoutId id="2147484663"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82162266"/>
      </p:ext>
    </p:extLst>
  </p:cSld>
  <p:clrMap bg1="lt1" tx1="dk1" bg2="lt2" tx2="dk2" accent1="accent1" accent2="accent2" accent3="accent3" accent4="accent4" accent5="accent5" accent6="accent6" hlink="hlink" folHlink="folHlink"/>
  <p:sldLayoutIdLst>
    <p:sldLayoutId id="2147484665"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734667458"/>
      </p:ext>
    </p:extLst>
  </p:cSld>
  <p:clrMap bg1="lt1" tx1="dk1" bg2="lt2" tx2="dk2" accent1="accent1" accent2="accent2" accent3="accent3" accent4="accent4" accent5="accent5" accent6="accent6" hlink="hlink" folHlink="folHlink"/>
  <p:sldLayoutIdLst>
    <p:sldLayoutId id="2147484667"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9"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84">
                <a:solidFill>
                  <a:schemeClr val="bg2">
                    <a:shade val="50000"/>
                    <a:satMod val="200000"/>
                  </a:schemeClr>
                </a:solidFill>
              </a:defRPr>
            </a:lvl1pPr>
            <a:extLst/>
          </a:lstStyle>
          <a:p>
            <a:fld id="{E29CD8E4-E808-43E2-8819-1CE48FD99B9C}" type="datetime3">
              <a:rPr lang="en-US" smtClean="0">
                <a:solidFill>
                  <a:srgbClr val="E7DEC9">
                    <a:shade val="50000"/>
                    <a:satMod val="200000"/>
                  </a:srgbClr>
                </a:solidFill>
              </a:rPr>
              <a:pPr/>
              <a:t>5 July 2025</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84">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84">
                <a:solidFill>
                  <a:schemeClr val="bg2">
                    <a:shade val="50000"/>
                    <a:satMod val="200000"/>
                  </a:schemeClr>
                </a:solidFill>
                <a:effectLst/>
              </a:defRPr>
            </a:lvl1pPr>
            <a:extLst/>
          </a:lstStyle>
          <a:p>
            <a:fld id="{2CA597F8-4C7B-4C0C-BD20-F8889DC49BC1}"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75"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90632525"/>
      </p:ext>
    </p:extLst>
  </p:cSld>
  <p:clrMap bg1="lt1" tx1="dk1" bg2="lt2" tx2="dk2" accent1="accent1" accent2="accent2" accent3="accent3" accent4="accent4" accent5="accent5" accent6="accent6" hlink="hlink" folHlink="folHlink"/>
  <p:sldLayoutIdLst>
    <p:sldLayoutId id="2147484669" r:id="rId1"/>
  </p:sldLayoutIdLst>
  <p:transition spd="slow">
    <p:push dir="u"/>
  </p:transition>
  <p:hf sldNum="0" hdr="0" ftr="0" dt="0"/>
  <p:txStyles>
    <p:titleStyle>
      <a:lvl1pPr algn="l" rtl="0" eaLnBrk="1" latinLnBrk="0" hangingPunct="1">
        <a:spcBef>
          <a:spcPct val="0"/>
        </a:spcBef>
        <a:buNone/>
        <a:defRPr kumimoji="0" sz="35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99813" indent="-232355" algn="l" rtl="0" eaLnBrk="1" latinLnBrk="0" hangingPunct="1">
        <a:lnSpc>
          <a:spcPct val="100000"/>
        </a:lnSpc>
        <a:spcBef>
          <a:spcPts val="492"/>
        </a:spcBef>
        <a:buClr>
          <a:schemeClr val="accent1"/>
        </a:buClr>
        <a:buSzPct val="80000"/>
        <a:buFont typeface="Wingdings 2"/>
        <a:buChar char=""/>
        <a:defRPr kumimoji="0" sz="2623" kern="1200">
          <a:solidFill>
            <a:schemeClr val="tx1"/>
          </a:solidFill>
          <a:latin typeface="+mn-lt"/>
          <a:ea typeface="+mn-ea"/>
          <a:cs typeface="+mn-cs"/>
        </a:defRPr>
      </a:lvl1pPr>
      <a:lvl2pPr marL="524674" indent="-194879" algn="l" rtl="0" eaLnBrk="1" latinLnBrk="0" hangingPunct="1">
        <a:lnSpc>
          <a:spcPct val="100000"/>
        </a:lnSpc>
        <a:spcBef>
          <a:spcPts val="451"/>
        </a:spcBef>
        <a:buClr>
          <a:schemeClr val="accent1"/>
        </a:buClr>
        <a:buFont typeface="Verdana"/>
        <a:buChar char="◦"/>
        <a:defRPr kumimoji="0" sz="2295" kern="1200">
          <a:solidFill>
            <a:schemeClr val="tx1"/>
          </a:solidFill>
          <a:latin typeface="+mn-lt"/>
          <a:ea typeface="+mn-ea"/>
          <a:cs typeface="+mn-cs"/>
        </a:defRPr>
      </a:lvl2pPr>
      <a:lvl3pPr marL="727048" indent="-187383" algn="l" rtl="0" eaLnBrk="1" latinLnBrk="0" hangingPunct="1">
        <a:lnSpc>
          <a:spcPct val="100000"/>
        </a:lnSpc>
        <a:spcBef>
          <a:spcPct val="20000"/>
        </a:spcBef>
        <a:buClr>
          <a:schemeClr val="accent2"/>
        </a:buClr>
        <a:buFont typeface="Wingdings 2"/>
        <a:buChar char=""/>
        <a:defRPr kumimoji="0" sz="1967" kern="1200">
          <a:solidFill>
            <a:schemeClr val="tx1"/>
          </a:solidFill>
          <a:latin typeface="+mn-lt"/>
          <a:ea typeface="+mn-ea"/>
          <a:cs typeface="+mn-cs"/>
        </a:defRPr>
      </a:lvl3pPr>
      <a:lvl4pPr marL="899440" indent="-142411" algn="l" rtl="0" eaLnBrk="1" latinLnBrk="0" hangingPunct="1">
        <a:lnSpc>
          <a:spcPct val="100000"/>
        </a:lnSpc>
        <a:spcBef>
          <a:spcPct val="20000"/>
        </a:spcBef>
        <a:buClr>
          <a:schemeClr val="accent3"/>
        </a:buClr>
        <a:buFont typeface="Wingdings 2"/>
        <a:buChar char=""/>
        <a:defRPr kumimoji="0" sz="1639" kern="1200">
          <a:solidFill>
            <a:schemeClr val="tx1"/>
          </a:solidFill>
          <a:latin typeface="+mn-lt"/>
          <a:ea typeface="+mn-ea"/>
          <a:cs typeface="+mn-cs"/>
        </a:defRPr>
      </a:lvl4pPr>
      <a:lvl5pPr marL="1064338" indent="-149907" algn="l" rtl="0" eaLnBrk="1" latinLnBrk="0" hangingPunct="1">
        <a:lnSpc>
          <a:spcPct val="100000"/>
        </a:lnSpc>
        <a:spcBef>
          <a:spcPct val="20000"/>
        </a:spcBef>
        <a:buClr>
          <a:schemeClr val="accent4"/>
        </a:buClr>
        <a:buFont typeface="Wingdings 2"/>
        <a:buChar char=""/>
        <a:defRPr kumimoji="0" sz="1639" kern="1200">
          <a:solidFill>
            <a:schemeClr val="tx1"/>
          </a:solidFill>
          <a:latin typeface="+mn-lt"/>
          <a:ea typeface="+mn-ea"/>
          <a:cs typeface="+mn-cs"/>
        </a:defRPr>
      </a:lvl5pPr>
      <a:lvl6pPr marL="1236731" indent="-149907" algn="l" rtl="0" eaLnBrk="1" latinLnBrk="0" hangingPunct="1">
        <a:lnSpc>
          <a:spcPct val="100000"/>
        </a:lnSpc>
        <a:spcBef>
          <a:spcPct val="20000"/>
        </a:spcBef>
        <a:buClr>
          <a:schemeClr val="accent5"/>
        </a:buClr>
        <a:buFont typeface="Wingdings 2"/>
        <a:buChar char=""/>
        <a:defRPr kumimoji="0" sz="1639" kern="1200">
          <a:solidFill>
            <a:schemeClr val="tx1"/>
          </a:solidFill>
          <a:latin typeface="+mn-lt"/>
          <a:ea typeface="+mn-ea"/>
          <a:cs typeface="+mn-cs"/>
        </a:defRPr>
      </a:lvl6pPr>
      <a:lvl7pPr marL="140912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7pPr>
      <a:lvl8pPr marL="1574021"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8pPr>
      <a:lvl9pPr marL="1746413" indent="-149907" algn="l" rtl="0" eaLnBrk="1" latinLnBrk="0" hangingPunct="1">
        <a:lnSpc>
          <a:spcPct val="100000"/>
        </a:lnSpc>
        <a:spcBef>
          <a:spcPct val="20000"/>
        </a:spcBef>
        <a:buClr>
          <a:schemeClr val="accent6"/>
        </a:buClr>
        <a:buFont typeface="Wingdings 2"/>
        <a:buChar char=""/>
        <a:defRPr kumimoji="0" sz="1639"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74767" algn="l" rtl="0" eaLnBrk="1" latinLnBrk="0" hangingPunct="1">
        <a:defRPr kumimoji="0" kern="1200">
          <a:solidFill>
            <a:schemeClr val="tx1"/>
          </a:solidFill>
          <a:latin typeface="+mn-lt"/>
          <a:ea typeface="+mn-ea"/>
          <a:cs typeface="+mn-cs"/>
        </a:defRPr>
      </a:lvl2pPr>
      <a:lvl3pPr marL="749534" algn="l" rtl="0" eaLnBrk="1" latinLnBrk="0" hangingPunct="1">
        <a:defRPr kumimoji="0" kern="1200">
          <a:solidFill>
            <a:schemeClr val="tx1"/>
          </a:solidFill>
          <a:latin typeface="+mn-lt"/>
          <a:ea typeface="+mn-ea"/>
          <a:cs typeface="+mn-cs"/>
        </a:defRPr>
      </a:lvl3pPr>
      <a:lvl4pPr marL="1124301" algn="l" rtl="0" eaLnBrk="1" latinLnBrk="0" hangingPunct="1">
        <a:defRPr kumimoji="0" kern="1200">
          <a:solidFill>
            <a:schemeClr val="tx1"/>
          </a:solidFill>
          <a:latin typeface="+mn-lt"/>
          <a:ea typeface="+mn-ea"/>
          <a:cs typeface="+mn-cs"/>
        </a:defRPr>
      </a:lvl4pPr>
      <a:lvl5pPr marL="1499067" algn="l" rtl="0" eaLnBrk="1" latinLnBrk="0" hangingPunct="1">
        <a:defRPr kumimoji="0" kern="1200">
          <a:solidFill>
            <a:schemeClr val="tx1"/>
          </a:solidFill>
          <a:latin typeface="+mn-lt"/>
          <a:ea typeface="+mn-ea"/>
          <a:cs typeface="+mn-cs"/>
        </a:defRPr>
      </a:lvl5pPr>
      <a:lvl6pPr marL="1873834" algn="l" rtl="0" eaLnBrk="1" latinLnBrk="0" hangingPunct="1">
        <a:defRPr kumimoji="0" kern="1200">
          <a:solidFill>
            <a:schemeClr val="tx1"/>
          </a:solidFill>
          <a:latin typeface="+mn-lt"/>
          <a:ea typeface="+mn-ea"/>
          <a:cs typeface="+mn-cs"/>
        </a:defRPr>
      </a:lvl6pPr>
      <a:lvl7pPr marL="2248601" algn="l" rtl="0" eaLnBrk="1" latinLnBrk="0" hangingPunct="1">
        <a:defRPr kumimoji="0" kern="1200">
          <a:solidFill>
            <a:schemeClr val="tx1"/>
          </a:solidFill>
          <a:latin typeface="+mn-lt"/>
          <a:ea typeface="+mn-ea"/>
          <a:cs typeface="+mn-cs"/>
        </a:defRPr>
      </a:lvl7pPr>
      <a:lvl8pPr marL="2623368" algn="l" rtl="0" eaLnBrk="1" latinLnBrk="0" hangingPunct="1">
        <a:defRPr kumimoji="0" kern="1200">
          <a:solidFill>
            <a:schemeClr val="tx1"/>
          </a:solidFill>
          <a:latin typeface="+mn-lt"/>
          <a:ea typeface="+mn-ea"/>
          <a:cs typeface="+mn-cs"/>
        </a:defRPr>
      </a:lvl8pPr>
      <a:lvl9pPr marL="2998135" algn="l" rtl="0" eaLnBrk="1" latinLnBrk="0" hangingPunct="1">
        <a:defRPr kumimoji="0" kern="1200">
          <a:solidFill>
            <a:schemeClr val="tx1"/>
          </a:solidFill>
          <a:latin typeface="+mn-lt"/>
          <a:ea typeface="+mn-ea"/>
          <a:cs typeface="+mn-cs"/>
        </a:defRPr>
      </a:lvl9pPr>
      <a:extLst/>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Pr>
        <a:blipFill rotWithShape="0">
          <a:blip r:embed="rId5">
            <a:alphaModFix/>
          </a:blip>
          <a:srcRect/>
          <a:stretch>
            <a:fillRect/>
          </a:stretch>
        </a:blip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610233" y="274953"/>
            <a:ext cx="10971531" cy="1143000"/>
          </a:xfrm>
          <a:prstGeom prst="rect">
            <a:avLst/>
          </a:prstGeom>
          <a:noFill/>
          <a:ln>
            <a:noFill/>
          </a:ln>
        </p:spPr>
        <p:txBody>
          <a:bodyPr vert="horz" lIns="104287" tIns="52144" rIns="104287" bIns="52144" anchor="ctr"/>
          <a:lstStyle/>
          <a:p>
            <a:pPr lvl="0"/>
            <a:r>
              <a:rPr lang="en-US" altLang="en-US" smtClean="0"/>
              <a:t>Click to edit Master title style</a:t>
            </a:r>
            <a:endParaRPr lang="en-US" altLang="en-US"/>
          </a:p>
        </p:txBody>
      </p:sp>
      <p:sp>
        <p:nvSpPr>
          <p:cNvPr id="1048577" name="Text Placeholder 1048576"/>
          <p:cNvSpPr>
            <a:spLocks noGrp="1"/>
          </p:cNvSpPr>
          <p:nvPr>
            <p:ph type="body" idx="1"/>
          </p:nvPr>
        </p:nvSpPr>
        <p:spPr>
          <a:xfrm>
            <a:off x="610233" y="1600776"/>
            <a:ext cx="10971531" cy="4525935"/>
          </a:xfrm>
          <a:prstGeom prst="rect">
            <a:avLst/>
          </a:prstGeom>
          <a:noFill/>
          <a:ln>
            <a:noFill/>
          </a:ln>
        </p:spPr>
        <p:txBody>
          <a:bodyPr vert="horz" lIns="104287" tIns="52144" rIns="104287" bIns="52144" anchor="t"/>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48578" name="Date Placeholder 1048577"/>
          <p:cNvSpPr>
            <a:spLocks noGrp="1"/>
          </p:cNvSpPr>
          <p:nvPr>
            <p:ph type="dt" sz="half" idx="2"/>
          </p:nvPr>
        </p:nvSpPr>
        <p:spPr>
          <a:xfrm>
            <a:off x="610233"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marL="0" marR="0" lvl="0" indent="0" algn="l" defTabSz="914400" rtl="0" eaLnBrk="1" fontAlgn="base" latinLnBrk="1" hangingPunct="1">
              <a:lnSpc>
                <a:spcPct val="100000"/>
              </a:lnSpc>
              <a:spcBef>
                <a:spcPct val="0"/>
              </a:spcBef>
              <a:spcAft>
                <a:spcPct val="0"/>
              </a:spcAft>
              <a:buClrTx/>
              <a:buSzTx/>
              <a:buFontTx/>
              <a:buNone/>
              <a:tabLst/>
              <a:defRPr/>
            </a:pPr>
            <a:fld id="{E2BAB0A7-13EF-444F-855A-422A61D4E1BC}" type="datetimeFigureOut">
              <a:rPr kumimoji="0" lang="en-US" sz="1904" b="0" i="0" u="none" strike="noStrike" kern="1200" cap="none" spc="0" normalizeH="0" baseline="0" noProof="0" smtClean="0">
                <a:ln>
                  <a:noFill/>
                </a:ln>
                <a:solidFill>
                  <a:srgbClr val="000000"/>
                </a:solidFill>
                <a:effectLst/>
                <a:uLnTx/>
                <a:uFillTx/>
                <a:latin typeface="Calibri" pitchFamily="34" charset="0"/>
                <a:ea typeface="+mn-ea"/>
                <a:cs typeface="+mn-cs"/>
                <a:sym typeface="Arial" pitchFamily="34" charset="0"/>
              </a:rPr>
              <a:pPr marL="0" marR="0" lvl="0" indent="0" algn="l" defTabSz="914400" rtl="0" eaLnBrk="1" fontAlgn="base" latinLnBrk="1" hangingPunct="1">
                <a:lnSpc>
                  <a:spcPct val="100000"/>
                </a:lnSpc>
                <a:spcBef>
                  <a:spcPct val="0"/>
                </a:spcBef>
                <a:spcAft>
                  <a:spcPct val="0"/>
                </a:spcAft>
                <a:buClrTx/>
                <a:buSzTx/>
                <a:buFontTx/>
                <a:buNone/>
                <a:tabLst/>
                <a:defRPr/>
              </a:pPr>
              <a:t>7/5/2025</a:t>
            </a:fld>
            <a:endParaRPr kumimoji="0" lang="en-US" sz="1904" b="0" i="0" u="none" strike="noStrike" kern="1200" cap="none" spc="0" normalizeH="0" baseline="0" noProof="0">
              <a:ln>
                <a:noFill/>
              </a:ln>
              <a:solidFill>
                <a:srgbClr val="000000"/>
              </a:solidFill>
              <a:effectLst/>
              <a:uLnTx/>
              <a:uFillTx/>
              <a:latin typeface="Calibri" pitchFamily="34" charset="0"/>
              <a:ea typeface="+mn-ea"/>
              <a:cs typeface="+mn-cs"/>
              <a:sym typeface="Arial" pitchFamily="34" charset="0"/>
            </a:endParaRPr>
          </a:p>
        </p:txBody>
      </p:sp>
      <p:sp>
        <p:nvSpPr>
          <p:cNvPr id="1048579" name="Footer Placeholder 1048578"/>
          <p:cNvSpPr>
            <a:spLocks noGrp="1"/>
          </p:cNvSpPr>
          <p:nvPr>
            <p:ph type="ftr" sz="quarter" idx="3"/>
          </p:nvPr>
        </p:nvSpPr>
        <p:spPr>
          <a:xfrm>
            <a:off x="4164801" y="6357038"/>
            <a:ext cx="386239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0" lang="en-US" sz="1904" b="0" i="0" u="none" strike="noStrike" kern="1200" cap="none" spc="0" normalizeH="0" baseline="0" noProof="0">
              <a:ln>
                <a:noFill/>
              </a:ln>
              <a:solidFill>
                <a:srgbClr val="000000"/>
              </a:solidFill>
              <a:effectLst/>
              <a:uLnTx/>
              <a:uFillTx/>
              <a:latin typeface="Calibri" pitchFamily="34" charset="0"/>
              <a:ea typeface="+mn-ea"/>
              <a:cs typeface="+mn-cs"/>
              <a:sym typeface="Arial" pitchFamily="34" charset="0"/>
            </a:endParaRPr>
          </a:p>
        </p:txBody>
      </p:sp>
      <p:sp>
        <p:nvSpPr>
          <p:cNvPr id="1048580" name="Slide Number Placeholder 1048579"/>
          <p:cNvSpPr>
            <a:spLocks noGrp="1"/>
          </p:cNvSpPr>
          <p:nvPr>
            <p:ph type="sldNum" sz="quarter" idx="4"/>
          </p:nvPr>
        </p:nvSpPr>
        <p:spPr>
          <a:xfrm>
            <a:off x="8737026"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marL="0" marR="0" lvl="0" indent="0" algn="l" defTabSz="914400" rtl="0" eaLnBrk="1" fontAlgn="base" latinLnBrk="1" hangingPunct="1">
              <a:lnSpc>
                <a:spcPct val="100000"/>
              </a:lnSpc>
              <a:spcBef>
                <a:spcPct val="0"/>
              </a:spcBef>
              <a:spcAft>
                <a:spcPct val="0"/>
              </a:spcAft>
              <a:buClrTx/>
              <a:buSzTx/>
              <a:buFontTx/>
              <a:buNone/>
              <a:tabLst/>
              <a:defRPr/>
            </a:pPr>
            <a:fld id="{07DEC349-F963-49EB-A95E-7E2367C29DF3}" type="slidenum">
              <a:rPr kumimoji="0" lang="en-US" sz="1904" b="0" i="0" u="none" strike="noStrike" kern="1200" cap="none" spc="0" normalizeH="0" baseline="0" noProof="0" smtClean="0">
                <a:ln>
                  <a:noFill/>
                </a:ln>
                <a:solidFill>
                  <a:srgbClr val="000000"/>
                </a:solidFill>
                <a:effectLst/>
                <a:uLnTx/>
                <a:uFillTx/>
                <a:latin typeface="Calibri" pitchFamily="34" charset="0"/>
                <a:ea typeface="+mn-ea"/>
                <a:cs typeface="+mn-cs"/>
                <a:sym typeface="Arial" pitchFamily="34" charset="0"/>
              </a:rPr>
              <a:pPr marL="0" marR="0" lvl="0" indent="0" algn="l" defTabSz="914400" rtl="0" eaLnBrk="1" fontAlgn="base" latinLnBrk="1" hangingPunct="1">
                <a:lnSpc>
                  <a:spcPct val="100000"/>
                </a:lnSpc>
                <a:spcBef>
                  <a:spcPct val="0"/>
                </a:spcBef>
                <a:spcAft>
                  <a:spcPct val="0"/>
                </a:spcAft>
                <a:buClrTx/>
                <a:buSzTx/>
                <a:buFontTx/>
                <a:buNone/>
                <a:tabLst/>
                <a:defRPr/>
              </a:pPr>
              <a:t>‹#›</a:t>
            </a:fld>
            <a:endParaRPr kumimoji="0" lang="en-US" sz="1904" b="0" i="0" u="none" strike="noStrike" kern="1200" cap="none" spc="0" normalizeH="0" baseline="0" noProof="0">
              <a:ln>
                <a:noFill/>
              </a:ln>
              <a:solidFill>
                <a:srgbClr val="000000"/>
              </a:solidFill>
              <a:effectLst/>
              <a:uLnTx/>
              <a:uFillTx/>
              <a:latin typeface="Calibri" pitchFamily="34" charset="0"/>
              <a:ea typeface="+mn-ea"/>
              <a:cs typeface="+mn-cs"/>
              <a:sym typeface="Arial" pitchFamily="34" charset="0"/>
            </a:endParaRPr>
          </a:p>
        </p:txBody>
      </p:sp>
    </p:spTree>
    <p:extLst>
      <p:ext uri="{BB962C8B-B14F-4D97-AF65-F5344CB8AC3E}">
        <p14:creationId xmlns:p14="http://schemas.microsoft.com/office/powerpoint/2010/main" val="602399941"/>
      </p:ext>
    </p:extLst>
  </p:cSld>
  <p:clrMap bg1="lt1" tx1="dk1" bg2="dk2" tx2="lt2" accent1="accent1" accent2="accent2" accent3="accent3" accent4="accent4" accent5="accent5" accent6="accent6" hlink="hlink" folHlink="folHlink"/>
  <p:sldLayoutIdLst>
    <p:sldLayoutId id="2147484671" r:id="rId1"/>
    <p:sldLayoutId id="2147484770" r:id="rId2"/>
    <p:sldLayoutId id="2147484773" r:id="rId3"/>
  </p:sldLayoutIdLst>
  <p:txStyles>
    <p:titleStyle>
      <a:lvl1pPr algn="ctr" defTabSz="944342" rtl="0" eaLnBrk="1" fontAlgn="base" hangingPunct="1">
        <a:spcBef>
          <a:spcPct val="0"/>
        </a:spcBef>
        <a:spcAft>
          <a:spcPct val="0"/>
        </a:spcAft>
        <a:defRPr sz="4534" kern="1200">
          <a:solidFill>
            <a:schemeClr val="tx1"/>
          </a:solidFill>
          <a:latin typeface="+mj-lt"/>
          <a:ea typeface="+mj-ea"/>
          <a:cs typeface="+mj-cs"/>
        </a:defRPr>
      </a:lvl1pPr>
      <a:lvl2pPr algn="ctr" defTabSz="944342" rtl="0" eaLnBrk="1" fontAlgn="base" hangingPunct="1">
        <a:spcBef>
          <a:spcPct val="0"/>
        </a:spcBef>
        <a:spcAft>
          <a:spcPct val="0"/>
        </a:spcAft>
        <a:defRPr sz="4534">
          <a:solidFill>
            <a:schemeClr val="tx1"/>
          </a:solidFill>
          <a:latin typeface="Calibri" pitchFamily="34" charset="0"/>
        </a:defRPr>
      </a:lvl2pPr>
      <a:lvl3pPr algn="ctr" defTabSz="944342" rtl="0" eaLnBrk="1" fontAlgn="base" hangingPunct="1">
        <a:spcBef>
          <a:spcPct val="0"/>
        </a:spcBef>
        <a:spcAft>
          <a:spcPct val="0"/>
        </a:spcAft>
        <a:defRPr sz="4534">
          <a:solidFill>
            <a:schemeClr val="tx1"/>
          </a:solidFill>
          <a:latin typeface="Calibri" pitchFamily="34" charset="0"/>
        </a:defRPr>
      </a:lvl3pPr>
      <a:lvl4pPr algn="ctr" defTabSz="944342" rtl="0" eaLnBrk="1" fontAlgn="base" hangingPunct="1">
        <a:spcBef>
          <a:spcPct val="0"/>
        </a:spcBef>
        <a:spcAft>
          <a:spcPct val="0"/>
        </a:spcAft>
        <a:defRPr sz="4534">
          <a:solidFill>
            <a:schemeClr val="tx1"/>
          </a:solidFill>
          <a:latin typeface="Calibri" pitchFamily="34" charset="0"/>
        </a:defRPr>
      </a:lvl4pPr>
      <a:lvl5pPr algn="ctr" defTabSz="944342" rtl="0" eaLnBrk="1" fontAlgn="base" hangingPunct="1">
        <a:spcBef>
          <a:spcPct val="0"/>
        </a:spcBef>
        <a:spcAft>
          <a:spcPct val="0"/>
        </a:spcAft>
        <a:defRPr sz="4534">
          <a:solidFill>
            <a:schemeClr val="tx1"/>
          </a:solidFill>
          <a:latin typeface="Calibri" pitchFamily="34" charset="0"/>
        </a:defRPr>
      </a:lvl5pPr>
      <a:lvl6pPr marL="414589" algn="ctr" defTabSz="944342" rtl="0" eaLnBrk="1" fontAlgn="base" hangingPunct="1">
        <a:spcBef>
          <a:spcPct val="0"/>
        </a:spcBef>
        <a:spcAft>
          <a:spcPct val="0"/>
        </a:spcAft>
        <a:defRPr sz="4534">
          <a:solidFill>
            <a:schemeClr val="tx1"/>
          </a:solidFill>
          <a:latin typeface="Calibri" pitchFamily="34" charset="0"/>
        </a:defRPr>
      </a:lvl6pPr>
      <a:lvl7pPr marL="829178" algn="ctr" defTabSz="944342" rtl="0" eaLnBrk="1" fontAlgn="base" hangingPunct="1">
        <a:spcBef>
          <a:spcPct val="0"/>
        </a:spcBef>
        <a:spcAft>
          <a:spcPct val="0"/>
        </a:spcAft>
        <a:defRPr sz="4534">
          <a:solidFill>
            <a:schemeClr val="tx1"/>
          </a:solidFill>
          <a:latin typeface="Calibri" pitchFamily="34" charset="0"/>
        </a:defRPr>
      </a:lvl7pPr>
      <a:lvl8pPr marL="1243767" algn="ctr" defTabSz="944342" rtl="0" eaLnBrk="1" fontAlgn="base" hangingPunct="1">
        <a:spcBef>
          <a:spcPct val="0"/>
        </a:spcBef>
        <a:spcAft>
          <a:spcPct val="0"/>
        </a:spcAft>
        <a:defRPr sz="4534">
          <a:solidFill>
            <a:schemeClr val="tx1"/>
          </a:solidFill>
          <a:latin typeface="Calibri" pitchFamily="34" charset="0"/>
        </a:defRPr>
      </a:lvl8pPr>
      <a:lvl9pPr marL="1658356" algn="ctr" defTabSz="944342" rtl="0" eaLnBrk="1" fontAlgn="base" hangingPunct="1">
        <a:spcBef>
          <a:spcPct val="0"/>
        </a:spcBef>
        <a:spcAft>
          <a:spcPct val="0"/>
        </a:spcAft>
        <a:defRPr sz="4534">
          <a:solidFill>
            <a:schemeClr val="tx1"/>
          </a:solidFill>
          <a:latin typeface="Calibri" pitchFamily="34" charset="0"/>
        </a:defRPr>
      </a:lvl9pPr>
    </p:titleStyle>
    <p:bodyStyle>
      <a:lvl1pPr marL="354128" indent="-354128" algn="l" defTabSz="944342" rtl="0" eaLnBrk="1" fontAlgn="base" hangingPunct="1">
        <a:spcBef>
          <a:spcPct val="20000"/>
        </a:spcBef>
        <a:spcAft>
          <a:spcPct val="0"/>
        </a:spcAft>
        <a:buFont typeface="Arial" panose="020B0604020202020204" pitchFamily="34" charset="0"/>
        <a:buChar char="•"/>
        <a:defRPr sz="3264" kern="1200">
          <a:solidFill>
            <a:schemeClr val="tx1"/>
          </a:solidFill>
          <a:latin typeface="+mn-lt"/>
          <a:ea typeface="+mn-ea"/>
          <a:cs typeface="+mn-cs"/>
        </a:defRPr>
      </a:lvl1pPr>
      <a:lvl2pPr marL="767278" indent="-295107" algn="l" defTabSz="944342" rtl="0" eaLnBrk="1" fontAlgn="base" hangingPunct="1">
        <a:spcBef>
          <a:spcPct val="20000"/>
        </a:spcBef>
        <a:spcAft>
          <a:spcPct val="0"/>
        </a:spcAft>
        <a:buFont typeface="Arial" panose="020B0604020202020204" pitchFamily="34" charset="0"/>
        <a:buChar char="–"/>
        <a:defRPr sz="2902" kern="1200">
          <a:solidFill>
            <a:schemeClr val="tx1"/>
          </a:solidFill>
          <a:latin typeface="+mn-lt"/>
          <a:ea typeface="+mn-ea"/>
          <a:cs typeface="+mn-cs"/>
        </a:defRPr>
      </a:lvl2pPr>
      <a:lvl3pPr marL="1181867" indent="-236085" algn="l" defTabSz="944342" rtl="0" eaLnBrk="1" fontAlgn="base" hangingPunct="1">
        <a:spcBef>
          <a:spcPct val="20000"/>
        </a:spcBef>
        <a:spcAft>
          <a:spcPct val="0"/>
        </a:spcAft>
        <a:buFont typeface="Arial" panose="020B0604020202020204" pitchFamily="34" charset="0"/>
        <a:buChar char="•"/>
        <a:defRPr sz="2448" kern="1200">
          <a:solidFill>
            <a:schemeClr val="tx1"/>
          </a:solidFill>
          <a:latin typeface="+mn-lt"/>
          <a:ea typeface="+mn-ea"/>
          <a:cs typeface="+mn-cs"/>
        </a:defRPr>
      </a:lvl3pPr>
      <a:lvl4pPr marL="1654038" indent="-236085" algn="l" defTabSz="944342" rtl="0" eaLnBrk="1" fontAlgn="base" hangingPunct="1">
        <a:spcBef>
          <a:spcPct val="20000"/>
        </a:spcBef>
        <a:spcAft>
          <a:spcPct val="0"/>
        </a:spcAft>
        <a:buFont typeface="Arial" panose="020B0604020202020204" pitchFamily="34" charset="0"/>
        <a:buChar char="–"/>
        <a:defRPr sz="2086" kern="1200">
          <a:solidFill>
            <a:schemeClr val="tx1"/>
          </a:solidFill>
          <a:latin typeface="+mn-lt"/>
          <a:ea typeface="+mn-ea"/>
          <a:cs typeface="+mn-cs"/>
        </a:defRPr>
      </a:lvl4pPr>
      <a:lvl5pPr marL="2127648" indent="-236085" algn="l" defTabSz="944342" rtl="0" eaLnBrk="1" fontAlgn="base" hangingPunct="1">
        <a:spcBef>
          <a:spcPct val="20000"/>
        </a:spcBef>
        <a:spcAft>
          <a:spcPct val="0"/>
        </a:spcAft>
        <a:buFont typeface="Arial" panose="020B0604020202020204" pitchFamily="34" charset="0"/>
        <a:buChar char="»"/>
        <a:defRPr sz="2086" kern="1200">
          <a:solidFill>
            <a:schemeClr val="tx1"/>
          </a:solidFill>
          <a:latin typeface="+mn-lt"/>
          <a:ea typeface="+mn-ea"/>
          <a:cs typeface="+mn-cs"/>
        </a:defRPr>
      </a:lvl5pPr>
      <a:lvl6pPr marL="2600613" indent="-236419" algn="l" defTabSz="945677"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3452" indent="-236419" algn="l" defTabSz="945677"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6291" indent="-236419" algn="l" defTabSz="945677"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19129" indent="-236419" algn="l" defTabSz="945677"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45677" rtl="0" eaLnBrk="1" latinLnBrk="0" hangingPunct="1">
        <a:defRPr sz="1904" kern="1200">
          <a:solidFill>
            <a:schemeClr val="tx1"/>
          </a:solidFill>
          <a:latin typeface="+mn-lt"/>
          <a:ea typeface="+mn-ea"/>
          <a:cs typeface="+mn-cs"/>
        </a:defRPr>
      </a:lvl1pPr>
      <a:lvl2pPr marL="472839" algn="l" defTabSz="945677" rtl="0" eaLnBrk="1" latinLnBrk="0" hangingPunct="1">
        <a:defRPr sz="1904" kern="1200">
          <a:solidFill>
            <a:schemeClr val="tx1"/>
          </a:solidFill>
          <a:latin typeface="+mn-lt"/>
          <a:ea typeface="+mn-ea"/>
          <a:cs typeface="+mn-cs"/>
        </a:defRPr>
      </a:lvl2pPr>
      <a:lvl3pPr marL="945677" algn="l" defTabSz="945677" rtl="0" eaLnBrk="1" latinLnBrk="0" hangingPunct="1">
        <a:defRPr sz="1904" kern="1200">
          <a:solidFill>
            <a:schemeClr val="tx1"/>
          </a:solidFill>
          <a:latin typeface="+mn-lt"/>
          <a:ea typeface="+mn-ea"/>
          <a:cs typeface="+mn-cs"/>
        </a:defRPr>
      </a:lvl3pPr>
      <a:lvl4pPr marL="1418516" algn="l" defTabSz="945677" rtl="0" eaLnBrk="1" latinLnBrk="0" hangingPunct="1">
        <a:defRPr sz="1904" kern="1200">
          <a:solidFill>
            <a:schemeClr val="tx1"/>
          </a:solidFill>
          <a:latin typeface="+mn-lt"/>
          <a:ea typeface="+mn-ea"/>
          <a:cs typeface="+mn-cs"/>
        </a:defRPr>
      </a:lvl4pPr>
      <a:lvl5pPr marL="1891354" algn="l" defTabSz="945677" rtl="0" eaLnBrk="1" latinLnBrk="0" hangingPunct="1">
        <a:defRPr sz="1904" kern="1200">
          <a:solidFill>
            <a:schemeClr val="tx1"/>
          </a:solidFill>
          <a:latin typeface="+mn-lt"/>
          <a:ea typeface="+mn-ea"/>
          <a:cs typeface="+mn-cs"/>
        </a:defRPr>
      </a:lvl5pPr>
      <a:lvl6pPr marL="2364194" algn="l" defTabSz="945677" rtl="0" eaLnBrk="1" latinLnBrk="0" hangingPunct="1">
        <a:defRPr sz="1904" kern="1200">
          <a:solidFill>
            <a:schemeClr val="tx1"/>
          </a:solidFill>
          <a:latin typeface="+mn-lt"/>
          <a:ea typeface="+mn-ea"/>
          <a:cs typeface="+mn-cs"/>
        </a:defRPr>
      </a:lvl6pPr>
      <a:lvl7pPr marL="2837033" algn="l" defTabSz="945677" rtl="0" eaLnBrk="1" latinLnBrk="0" hangingPunct="1">
        <a:defRPr sz="1904" kern="1200">
          <a:solidFill>
            <a:schemeClr val="tx1"/>
          </a:solidFill>
          <a:latin typeface="+mn-lt"/>
          <a:ea typeface="+mn-ea"/>
          <a:cs typeface="+mn-cs"/>
        </a:defRPr>
      </a:lvl7pPr>
      <a:lvl8pPr marL="3309871" algn="l" defTabSz="945677" rtl="0" eaLnBrk="1" latinLnBrk="0" hangingPunct="1">
        <a:defRPr sz="1904" kern="1200">
          <a:solidFill>
            <a:schemeClr val="tx1"/>
          </a:solidFill>
          <a:latin typeface="+mn-lt"/>
          <a:ea typeface="+mn-ea"/>
          <a:cs typeface="+mn-cs"/>
        </a:defRPr>
      </a:lvl8pPr>
      <a:lvl9pPr marL="3782710" algn="l" defTabSz="945677" rtl="0" eaLnBrk="1" latinLnBrk="0" hangingPunct="1">
        <a:defRPr sz="1904"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2351186"/>
      </p:ext>
    </p:extLst>
  </p:cSld>
  <p:clrMap bg1="lt1" tx1="dk1" bg2="lt2" tx2="dk2" accent1="accent1" accent2="accent2" accent3="accent3" accent4="accent4" accent5="accent5" accent6="accent6" hlink="hlink" folHlink="folHlink"/>
  <p:sldLayoutIdLst>
    <p:sldLayoutId id="2147484687" r:id="rId1"/>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3898884"/>
      </p:ext>
    </p:extLst>
  </p:cSld>
  <p:clrMap bg1="lt1" tx1="dk1" bg2="lt2" tx2="dk2" accent1="accent1" accent2="accent2" accent3="accent3" accent4="accent4" accent5="accent5" accent6="accent6" hlink="hlink" folHlink="folHlink"/>
  <p:sldLayoutIdLst>
    <p:sldLayoutId id="2147484689" r:id="rId1"/>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0557777"/>
      </p:ext>
    </p:extLst>
  </p:cSld>
  <p:clrMap bg1="lt1" tx1="dk1" bg2="lt2" tx2="dk2" accent1="accent1" accent2="accent2" accent3="accent3" accent4="accent4" accent5="accent5" accent6="accent6" hlink="hlink" folHlink="folHlink"/>
  <p:sldLayoutIdLst>
    <p:sldLayoutId id="2147484691" r:id="rId1"/>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452120742"/>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9A53FFEF-B2EC-420A-94F5-D1DBA8C7050A}" type="datetime1">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38311995"/>
      </p:ext>
    </p:extLst>
  </p:cSld>
  <p:clrMap bg1="lt1" tx1="dk1" bg2="lt2" tx2="dk2" accent1="accent1" accent2="accent2" accent3="accent3" accent4="accent4" accent5="accent5" accent6="accent6" hlink="hlink" folHlink="folHlink"/>
  <p:sldLayoutIdLst>
    <p:sldLayoutId id="2147484707" r:id="rId1"/>
  </p:sldLayoutIdLst>
  <p:transition spd="slow">
    <p:strips dir="ru"/>
  </p:transition>
  <p:timing>
    <p:tnLst>
      <p:par>
        <p:cTn id="1" dur="indefinite" restart="never" nodeType="tmRoot"/>
      </p:par>
    </p:tnLst>
  </p:timing>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9A53FFEF-B2EC-420A-94F5-D1DBA8C7050A}" type="datetime1">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888915012"/>
      </p:ext>
    </p:extLst>
  </p:cSld>
  <p:clrMap bg1="lt1" tx1="dk1" bg2="lt2" tx2="dk2" accent1="accent1" accent2="accent2" accent3="accent3" accent4="accent4" accent5="accent5" accent6="accent6" hlink="hlink" folHlink="folHlink"/>
  <p:sldLayoutIdLst>
    <p:sldLayoutId id="2147484709" r:id="rId1"/>
  </p:sldLayoutIdLst>
  <p:transition spd="slow">
    <p:strips dir="ru"/>
  </p:transition>
  <p:timing>
    <p:tnLst>
      <p:par>
        <p:cTn id="1" dur="indefinite" restart="never" nodeType="tmRoot"/>
      </p:par>
    </p:tnLst>
  </p:timing>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952806932"/>
      </p:ext>
    </p:extLst>
  </p:cSld>
  <p:clrMap bg1="lt1" tx1="dk1" bg2="lt2" tx2="dk2" accent1="accent1" accent2="accent2" accent3="accent3" accent4="accent4" accent5="accent5" accent6="accent6" hlink="hlink" folHlink="folHlink"/>
  <p:sldLayoutIdLst>
    <p:sldLayoutId id="2147484711"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737420363"/>
      </p:ext>
    </p:extLst>
  </p:cSld>
  <p:clrMap bg1="lt1" tx1="dk1" bg2="lt2" tx2="dk2" accent1="accent1" accent2="accent2" accent3="accent3" accent4="accent4" accent5="accent5" accent6="accent6" hlink="hlink" folHlink="folHlink"/>
  <p:sldLayoutIdLst>
    <p:sldLayoutId id="2147484713"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884506629"/>
      </p:ext>
    </p:extLst>
  </p:cSld>
  <p:clrMap bg1="lt1" tx1="dk1" bg2="lt2" tx2="dk2" accent1="accent1" accent2="accent2" accent3="accent3" accent4="accent4" accent5="accent5" accent6="accent6" hlink="hlink" folHlink="folHlink"/>
  <p:sldLayoutIdLst>
    <p:sldLayoutId id="2147484719"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260852198"/>
      </p:ext>
    </p:extLst>
  </p:cSld>
  <p:clrMap bg1="lt1" tx1="dk1" bg2="lt2" tx2="dk2" accent1="accent1" accent2="accent2" accent3="accent3" accent4="accent4" accent5="accent5" accent6="accent6" hlink="hlink" folHlink="folHlink"/>
  <p:sldLayoutIdLst>
    <p:sldLayoutId id="2147484721"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048150328"/>
      </p:ext>
    </p:extLst>
  </p:cSld>
  <p:clrMap bg1="lt1" tx1="dk1" bg2="lt2" tx2="dk2" accent1="accent1" accent2="accent2" accent3="accent3" accent4="accent4" accent5="accent5" accent6="accent6" hlink="hlink" folHlink="folHlink"/>
  <p:sldLayoutIdLst>
    <p:sldLayoutId id="2147484723"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580866226"/>
      </p:ext>
    </p:extLst>
  </p:cSld>
  <p:clrMap bg1="lt1" tx1="dk1" bg2="lt2" tx2="dk2" accent1="accent1" accent2="accent2" accent3="accent3" accent4="accent4" accent5="accent5" accent6="accent6" hlink="hlink" folHlink="folHlink"/>
  <p:sldLayoutIdLst>
    <p:sldLayoutId id="2147484725"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665454757"/>
      </p:ext>
    </p:extLst>
  </p:cSld>
  <p:clrMap bg1="lt1" tx1="dk1" bg2="lt2" tx2="dk2" accent1="accent1" accent2="accent2" accent3="accent3" accent4="accent4" accent5="accent5" accent6="accent6" hlink="hlink" folHlink="folHlink"/>
  <p:sldLayoutIdLst>
    <p:sldLayoutId id="2147484727"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193947540"/>
      </p:ext>
    </p:extLst>
  </p:cSld>
  <p:clrMap bg1="lt1" tx1="dk1" bg2="lt2" tx2="dk2" accent1="accent1" accent2="accent2" accent3="accent3" accent4="accent4" accent5="accent5" accent6="accent6" hlink="hlink" folHlink="folHlink"/>
  <p:sldLayoutIdLst>
    <p:sldLayoutId id="2147484729"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182659440"/>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965107833"/>
      </p:ext>
    </p:extLst>
  </p:cSld>
  <p:clrMap bg1="lt1" tx1="dk1" bg2="lt2" tx2="dk2" accent1="accent1" accent2="accent2" accent3="accent3" accent4="accent4" accent5="accent5" accent6="accent6" hlink="hlink" folHlink="folHlink"/>
  <p:sldLayoutIdLst>
    <p:sldLayoutId id="2147484731"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132526321"/>
      </p:ext>
    </p:extLst>
  </p:cSld>
  <p:clrMap bg1="lt1" tx1="dk1" bg2="lt2" tx2="dk2" accent1="accent1" accent2="accent2" accent3="accent3" accent4="accent4" accent5="accent5" accent6="accent6" hlink="hlink" folHlink="folHlink"/>
  <p:sldLayoutIdLst>
    <p:sldLayoutId id="2147484733"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784578595"/>
      </p:ext>
    </p:extLst>
  </p:cSld>
  <p:clrMap bg1="lt1" tx1="dk1" bg2="lt2" tx2="dk2" accent1="accent1" accent2="accent2" accent3="accent3" accent4="accent4" accent5="accent5" accent6="accent6" hlink="hlink" folHlink="folHlink"/>
  <p:sldLayoutIdLst>
    <p:sldLayoutId id="2147484735"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140837389"/>
      </p:ext>
    </p:extLst>
  </p:cSld>
  <p:clrMap bg1="lt1" tx1="dk1" bg2="lt2" tx2="dk2" accent1="accent1" accent2="accent2" accent3="accent3" accent4="accent4" accent5="accent5" accent6="accent6" hlink="hlink" folHlink="folHlink"/>
  <p:sldLayoutIdLst>
    <p:sldLayoutId id="2147484739"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480440632"/>
      </p:ext>
    </p:extLst>
  </p:cSld>
  <p:clrMap bg1="lt1" tx1="dk1" bg2="lt2" tx2="dk2" accent1="accent1" accent2="accent2" accent3="accent3" accent4="accent4" accent5="accent5" accent6="accent6" hlink="hlink" folHlink="folHlink"/>
  <p:sldLayoutIdLst>
    <p:sldLayoutId id="2147484741"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110300375"/>
      </p:ext>
    </p:extLst>
  </p:cSld>
  <p:clrMap bg1="lt1" tx1="dk1" bg2="lt2" tx2="dk2" accent1="accent1" accent2="accent2" accent3="accent3" accent4="accent4" accent5="accent5" accent6="accent6" hlink="hlink" folHlink="folHlink"/>
  <p:sldLayoutIdLst>
    <p:sldLayoutId id="2147484743"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030180142"/>
      </p:ext>
    </p:extLst>
  </p:cSld>
  <p:clrMap bg1="lt1" tx1="dk1" bg2="lt2" tx2="dk2" accent1="accent1" accent2="accent2" accent3="accent3" accent4="accent4" accent5="accent5" accent6="accent6" hlink="hlink" folHlink="folHlink"/>
  <p:sldLayoutIdLst>
    <p:sldLayoutId id="2147484745"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565886178"/>
      </p:ext>
    </p:extLst>
  </p:cSld>
  <p:clrMap bg1="lt1" tx1="dk1" bg2="lt2" tx2="dk2" accent1="accent1" accent2="accent2" accent3="accent3" accent4="accent4" accent5="accent5" accent6="accent6" hlink="hlink" folHlink="folHlink"/>
  <p:sldLayoutIdLst>
    <p:sldLayoutId id="2147484747"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136227578"/>
      </p:ext>
    </p:extLst>
  </p:cSld>
  <p:clrMap bg1="lt1" tx1="dk1" bg2="lt2" tx2="dk2" accent1="accent1" accent2="accent2" accent3="accent3" accent4="accent4" accent5="accent5" accent6="accent6" hlink="hlink" folHlink="folHlink"/>
  <p:sldLayoutIdLst>
    <p:sldLayoutId id="2147484749" r:id="rId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237446940"/>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701348894"/>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208224805"/>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067300" y="1789115"/>
            <a:ext cx="7120467" cy="5056187"/>
            <a:chOff x="2394" y="1127"/>
            <a:chExt cx="3364" cy="3185"/>
          </a:xfrm>
        </p:grpSpPr>
        <p:sp>
          <p:nvSpPr>
            <p:cNvPr id="2662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2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2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6"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7"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8"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dirty="0"/>
            </a:p>
          </p:txBody>
        </p:sp>
        <p:sp>
          <p:nvSpPr>
            <p:cNvPr id="26639"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640"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3"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7"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64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dirty="0"/>
            </a:p>
          </p:txBody>
        </p:sp>
        <p:sp>
          <p:nvSpPr>
            <p:cNvPr id="2665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5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dirty="0"/>
            </a:p>
          </p:txBody>
        </p:sp>
        <p:sp>
          <p:nvSpPr>
            <p:cNvPr id="2665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dirty="0"/>
            </a:p>
          </p:txBody>
        </p:sp>
        <p:sp>
          <p:nvSpPr>
            <p:cNvPr id="2665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5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59"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dirty="0"/>
            </a:p>
          </p:txBody>
        </p:sp>
        <p:sp>
          <p:nvSpPr>
            <p:cNvPr id="26660"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grpSp>
      <p:sp>
        <p:nvSpPr>
          <p:cNvPr id="26661" name="Rectangle 37"/>
          <p:cNvSpPr>
            <a:spLocks noGrp="1" noChangeArrowheads="1"/>
          </p:cNvSpPr>
          <p:nvPr>
            <p:ph type="title"/>
          </p:nvPr>
        </p:nvSpPr>
        <p:spPr bwMode="auto">
          <a:xfrm>
            <a:off x="609601"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62" name="Rectangle 38"/>
          <p:cNvSpPr>
            <a:spLocks noGrp="1" noChangeArrowheads="1"/>
          </p:cNvSpPr>
          <p:nvPr>
            <p:ph type="body" idx="1"/>
          </p:nvPr>
        </p:nvSpPr>
        <p:spPr bwMode="auto">
          <a:xfrm>
            <a:off x="609601" y="1600202"/>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6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fld id="{AA7DF0D8-CA75-425C-86F4-B7432D6B35BC}" type="datetime3">
              <a:rPr lang="en-US" smtClean="0"/>
              <a:t>5 July 2025</a:t>
            </a:fld>
            <a:endParaRPr lang="en-US" dirty="0"/>
          </a:p>
        </p:txBody>
      </p:sp>
      <p:sp>
        <p:nvSpPr>
          <p:cNvPr id="26664" name="Rectangle 40"/>
          <p:cNvSpPr>
            <a:spLocks noGrp="1" noChangeArrowheads="1"/>
          </p:cNvSpPr>
          <p:nvPr>
            <p:ph type="ftr" sz="quarter" idx="3"/>
          </p:nvPr>
        </p:nvSpPr>
        <p:spPr bwMode="auto">
          <a:xfrm>
            <a:off x="4165601"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endParaRPr lang="en-US" dirty="0"/>
          </a:p>
        </p:txBody>
      </p:sp>
      <p:sp>
        <p:nvSpPr>
          <p:cNvPr id="2666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99988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61"/>
                                        </p:tgtEl>
                                        <p:attrNameLst>
                                          <p:attrName>style.visibility</p:attrName>
                                        </p:attrNameLst>
                                      </p:cBhvr>
                                      <p:to>
                                        <p:strVal val="visible"/>
                                      </p:to>
                                    </p:set>
                                    <p:animEffect transition="in" filter="fade">
                                      <p:cBhvr>
                                        <p:cTn id="7" dur="2000"/>
                                        <p:tgtEl>
                                          <p:spTgt spid="266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62"/>
                                        </p:tgtEl>
                                        <p:attrNameLst>
                                          <p:attrName>style.visibility</p:attrName>
                                        </p:attrNameLst>
                                      </p:cBhvr>
                                      <p:to>
                                        <p:strVal val="visible"/>
                                      </p:to>
                                    </p:set>
                                    <p:animEffect transition="in" filter="fade">
                                      <p:cBhvr>
                                        <p:cTn id="10" dur="2000"/>
                                        <p:tgtEl>
                                          <p:spTgt spid="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p:bldP spid="26662" grpId="0">
        <p:tmplLst>
          <p:tmpl>
            <p:tnLst>
              <p:par>
                <p:cTn presetID="10" presetClass="entr" presetSubtype="0" fill="hold" nodeType="withEffect">
                  <p:stCondLst>
                    <p:cond delay="0"/>
                  </p:stCondLst>
                  <p:childTnLst>
                    <p:set>
                      <p:cBhvr>
                        <p:cTn dur="1" fill="hold">
                          <p:stCondLst>
                            <p:cond delay="0"/>
                          </p:stCondLst>
                        </p:cTn>
                        <p:tgtEl>
                          <p:spTgt spid="26662"/>
                        </p:tgtEl>
                        <p:attrNameLst>
                          <p:attrName>style.visibility</p:attrName>
                        </p:attrNameLst>
                      </p:cBhvr>
                      <p:to>
                        <p:strVal val="visible"/>
                      </p:to>
                    </p:set>
                    <p:animEffect transition="in" filter="fade">
                      <p:cBhvr>
                        <p:cTn dur="2000"/>
                        <p:tgtEl>
                          <p:spTgt spid="26662"/>
                        </p:tgtEl>
                      </p:cBhvr>
                    </p:animEffect>
                  </p:childTnLst>
                </p:cTn>
              </p:par>
            </p:tnLst>
          </p:tmpl>
        </p:tmplLst>
      </p:bldP>
    </p:bldLst>
  </p:timing>
  <p:hf sldNum="0"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448280624"/>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0445823"/>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680013652"/>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6201456"/>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251587236"/>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322483198"/>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532825707"/>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865889080"/>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125015238"/>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7B19C-CA72-4CB3-B942-A78476FDB585}" type="datetime1">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9D2A76-69E3-4600-8808-3C1A10934549}"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293278471"/>
      </p:ext>
    </p:extLst>
  </p:cSld>
  <p:clrMap bg1="lt1" tx1="dk1" bg2="lt2" tx2="dk2" accent1="accent1" accent2="accent2" accent3="accent3" accent4="accent4" accent5="accent5" accent6="accent6" hlink="hlink" folHlink="folHlink"/>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C9FA3-12A2-45B3-B752-B41C1D1B4A78}" type="datetime3">
              <a:rPr lang="en-US" smtClean="0"/>
              <a:t>5 July 2025</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9563922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med">
    <p:pull/>
  </p:transition>
  <p:timing>
    <p:tnLst>
      <p:par>
        <p:cTn id="1" dur="indefinite" restart="never" nodeType="tmRoot"/>
      </p:par>
    </p:tnLst>
  </p:timing>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56141439"/>
      </p:ext>
    </p:extLst>
  </p:cSld>
  <p:clrMap bg1="lt1" tx1="dk1" bg2="lt2" tx2="dk2" accent1="accent1" accent2="accent2" accent3="accent3" accent4="accent4" accent5="accent5" accent6="accent6" hlink="hlink" folHlink="folHlink"/>
  <p:sldLayoutIdLst>
    <p:sldLayoutId id="2147484055"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761698565"/>
      </p:ext>
    </p:extLst>
  </p:cSld>
  <p:clrMap bg1="lt1" tx1="dk1" bg2="lt2" tx2="dk2" accent1="accent1" accent2="accent2" accent3="accent3" accent4="accent4" accent5="accent5" accent6="accent6" hlink="hlink" folHlink="folHlink"/>
  <p:sldLayoutIdLst>
    <p:sldLayoutId id="2147484057"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434162542"/>
      </p:ext>
    </p:extLst>
  </p:cSld>
  <p:clrMap bg1="lt1" tx1="dk1" bg2="lt2" tx2="dk2" accent1="accent1" accent2="accent2" accent3="accent3" accent4="accent4" accent5="accent5" accent6="accent6" hlink="hlink" folHlink="folHlink"/>
  <p:sldLayoutIdLst>
    <p:sldLayoutId id="2147484059"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565901554"/>
      </p:ext>
    </p:extLst>
  </p:cSld>
  <p:clrMap bg1="lt1" tx1="dk1" bg2="lt2" tx2="dk2" accent1="accent1" accent2="accent2" accent3="accent3" accent4="accent4" accent5="accent5" accent6="accent6" hlink="hlink" folHlink="folHlink"/>
  <p:sldLayoutIdLst>
    <p:sldLayoutId id="2147484061"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865737949"/>
      </p:ext>
    </p:extLst>
  </p:cSld>
  <p:clrMap bg1="lt1" tx1="dk1" bg2="lt2" tx2="dk2" accent1="accent1" accent2="accent2" accent3="accent3" accent4="accent4" accent5="accent5" accent6="accent6" hlink="hlink" folHlink="folHlink"/>
  <p:sldLayoutIdLst>
    <p:sldLayoutId id="2147484063"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521568799"/>
      </p:ext>
    </p:extLst>
  </p:cSld>
  <p:clrMap bg1="lt1" tx1="dk1" bg2="lt2" tx2="dk2" accent1="accent1" accent2="accent2" accent3="accent3" accent4="accent4" accent5="accent5" accent6="accent6" hlink="hlink" folHlink="folHlink"/>
  <p:sldLayoutIdLst>
    <p:sldLayoutId id="2147484065"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760245467"/>
      </p:ext>
    </p:extLst>
  </p:cSld>
  <p:clrMap bg1="lt1" tx1="dk1" bg2="lt2" tx2="dk2" accent1="accent1" accent2="accent2" accent3="accent3" accent4="accent4" accent5="accent5" accent6="accent6" hlink="hlink" folHlink="folHlink"/>
  <p:sldLayoutIdLst>
    <p:sldLayoutId id="2147484067"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287041147"/>
      </p:ext>
    </p:extLst>
  </p:cSld>
  <p:clrMap bg1="lt1" tx1="dk1" bg2="lt2" tx2="dk2" accent1="accent1" accent2="accent2" accent3="accent3" accent4="accent4" accent5="accent5" accent6="accent6" hlink="hlink" folHlink="folHlink"/>
  <p:sldLayoutIdLst>
    <p:sldLayoutId id="2147484069"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143840437"/>
      </p:ext>
    </p:extLst>
  </p:cSld>
  <p:clrMap bg1="lt1" tx1="dk1" bg2="lt2" tx2="dk2" accent1="accent1" accent2="accent2" accent3="accent3" accent4="accent4" accent5="accent5" accent6="accent6" hlink="hlink" folHlink="folHlink"/>
  <p:sldLayoutIdLst>
    <p:sldLayoutId id="2147484071"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317612631"/>
      </p:ext>
    </p:extLst>
  </p:cSld>
  <p:clrMap bg1="lt1" tx1="dk1" bg2="lt2" tx2="dk2" accent1="accent1" accent2="accent2" accent3="accent3" accent4="accent4" accent5="accent5" accent6="accent6" hlink="hlink" folHlink="folHlink"/>
  <p:sldLayoutIdLst>
    <p:sldLayoutId id="2147484073"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B829-DF5D-4244-832A-15231DC5D28C}" type="datetime3">
              <a:rPr lang="en-US" smtClean="0"/>
              <a:t>5 July 2025</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2392762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spd="med">
    <p:pull/>
  </p:transition>
  <p:timing>
    <p:tnLst>
      <p:par>
        <p:cTn id="1" dur="indefinite" restart="never" nodeType="tmRoot"/>
      </p:par>
    </p:tnLst>
  </p:timing>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4101461418"/>
      </p:ext>
    </p:extLst>
  </p:cSld>
  <p:clrMap bg1="lt1" tx1="dk1" bg2="lt2" tx2="dk2" accent1="accent1" accent2="accent2" accent3="accent3" accent4="accent4" accent5="accent5" accent6="accent6" hlink="hlink" folHlink="folHlink"/>
  <p:sldLayoutIdLst>
    <p:sldLayoutId id="2147484075"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53034306"/>
      </p:ext>
    </p:extLst>
  </p:cSld>
  <p:clrMap bg1="lt1" tx1="dk1" bg2="lt2" tx2="dk2" accent1="accent1" accent2="accent2" accent3="accent3" accent4="accent4" accent5="accent5" accent6="accent6" hlink="hlink" folHlink="folHlink"/>
  <p:sldLayoutIdLst>
    <p:sldLayoutId id="2147484077"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640121914"/>
      </p:ext>
    </p:extLst>
  </p:cSld>
  <p:clrMap bg1="lt1" tx1="dk1" bg2="lt2" tx2="dk2" accent1="accent1" accent2="accent2" accent3="accent3" accent4="accent4" accent5="accent5" accent6="accent6" hlink="hlink" folHlink="folHlink"/>
  <p:sldLayoutIdLst>
    <p:sldLayoutId id="2147484079"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251323370"/>
      </p:ext>
    </p:extLst>
  </p:cSld>
  <p:clrMap bg1="lt1" tx1="dk1" bg2="lt2" tx2="dk2" accent1="accent1" accent2="accent2" accent3="accent3" accent4="accent4" accent5="accent5" accent6="accent6" hlink="hlink" folHlink="folHlink"/>
  <p:sldLayoutIdLst>
    <p:sldLayoutId id="2147484081"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96686475"/>
      </p:ext>
    </p:extLst>
  </p:cSld>
  <p:clrMap bg1="lt1" tx1="dk1" bg2="lt2" tx2="dk2" accent1="accent1" accent2="accent2" accent3="accent3" accent4="accent4" accent5="accent5" accent6="accent6" hlink="hlink" folHlink="folHlink"/>
  <p:sldLayoutIdLst>
    <p:sldLayoutId id="2147484083"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434327676"/>
      </p:ext>
    </p:extLst>
  </p:cSld>
  <p:clrMap bg1="lt1" tx1="dk1" bg2="lt2" tx2="dk2" accent1="accent1" accent2="accent2" accent3="accent3" accent4="accent4" accent5="accent5" accent6="accent6" hlink="hlink" folHlink="folHlink"/>
  <p:sldLayoutIdLst>
    <p:sldLayoutId id="2147484085"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4275068051"/>
      </p:ext>
    </p:extLst>
  </p:cSld>
  <p:clrMap bg1="lt1" tx1="dk1" bg2="lt2" tx2="dk2" accent1="accent1" accent2="accent2" accent3="accent3" accent4="accent4" accent5="accent5" accent6="accent6" hlink="hlink" folHlink="folHlink"/>
  <p:sldLayoutIdLst>
    <p:sldLayoutId id="2147484087"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306390543"/>
      </p:ext>
    </p:extLst>
  </p:cSld>
  <p:clrMap bg1="lt1" tx1="dk1" bg2="lt2" tx2="dk2" accent1="accent1" accent2="accent2" accent3="accent3" accent4="accent4" accent5="accent5" accent6="accent6" hlink="hlink" folHlink="folHlink"/>
  <p:sldLayoutIdLst>
    <p:sldLayoutId id="2147484089"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293061165"/>
      </p:ext>
    </p:extLst>
  </p:cSld>
  <p:clrMap bg1="lt1" tx1="dk1" bg2="lt2" tx2="dk2" accent1="accent1" accent2="accent2" accent3="accent3" accent4="accent4" accent5="accent5" accent6="accent6" hlink="hlink" folHlink="folHlink"/>
  <p:sldLayoutIdLst>
    <p:sldLayoutId id="2147484091"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647503267"/>
      </p:ext>
    </p:extLst>
  </p:cSld>
  <p:clrMap bg1="lt1" tx1="dk1" bg2="lt2" tx2="dk2" accent1="accent1" accent2="accent2" accent3="accent3" accent4="accent4" accent5="accent5" accent6="accent6" hlink="hlink" folHlink="folHlink"/>
  <p:sldLayoutIdLst>
    <p:sldLayoutId id="2147484093"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29CD8E4-E808-43E2-8819-1CE48FD99B9C}" type="datetime3">
              <a:rPr lang="en-US" smtClean="0"/>
              <a:t>5 July 2025</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CA597F8-4C7B-4C0C-BD20-F8889DC49BC1}" type="slidenum">
              <a:rPr lang="en-US" smtClean="0"/>
              <a:pP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01641119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957502107"/>
      </p:ext>
    </p:extLst>
  </p:cSld>
  <p:clrMap bg1="lt1" tx1="dk1" bg2="lt2" tx2="dk2" accent1="accent1" accent2="accent2" accent3="accent3" accent4="accent4" accent5="accent5" accent6="accent6" hlink="hlink" folHlink="folHlink"/>
  <p:sldLayoutIdLst>
    <p:sldLayoutId id="2147484095"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883598906"/>
      </p:ext>
    </p:extLst>
  </p:cSld>
  <p:clrMap bg1="lt1" tx1="dk1" bg2="lt2" tx2="dk2" accent1="accent1" accent2="accent2" accent3="accent3" accent4="accent4" accent5="accent5" accent6="accent6" hlink="hlink" folHlink="folHlink"/>
  <p:sldLayoutIdLst>
    <p:sldLayoutId id="2147484097"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375036245"/>
      </p:ext>
    </p:extLst>
  </p:cSld>
  <p:clrMap bg1="lt1" tx1="dk1" bg2="lt2" tx2="dk2" accent1="accent1" accent2="accent2" accent3="accent3" accent4="accent4" accent5="accent5" accent6="accent6" hlink="hlink" folHlink="folHlink"/>
  <p:sldLayoutIdLst>
    <p:sldLayoutId id="2147484099"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32891464"/>
      </p:ext>
    </p:extLst>
  </p:cSld>
  <p:clrMap bg1="lt1" tx1="dk1" bg2="lt2" tx2="dk2" accent1="accent1" accent2="accent2" accent3="accent3" accent4="accent4" accent5="accent5" accent6="accent6" hlink="hlink" folHlink="folHlink"/>
  <p:sldLayoutIdLst>
    <p:sldLayoutId id="2147484101"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616543826"/>
      </p:ext>
    </p:extLst>
  </p:cSld>
  <p:clrMap bg1="lt1" tx1="dk1" bg2="lt2" tx2="dk2" accent1="accent1" accent2="accent2" accent3="accent3" accent4="accent4" accent5="accent5" accent6="accent6" hlink="hlink" folHlink="folHlink"/>
  <p:sldLayoutIdLst>
    <p:sldLayoutId id="2147484103"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260543078"/>
      </p:ext>
    </p:extLst>
  </p:cSld>
  <p:clrMap bg1="lt1" tx1="dk1" bg2="lt2" tx2="dk2" accent1="accent1" accent2="accent2" accent3="accent3" accent4="accent4" accent5="accent5" accent6="accent6" hlink="hlink" folHlink="folHlink"/>
  <p:sldLayoutIdLst>
    <p:sldLayoutId id="2147484105"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696997274"/>
      </p:ext>
    </p:extLst>
  </p:cSld>
  <p:clrMap bg1="lt1" tx1="dk1" bg2="lt2" tx2="dk2" accent1="accent1" accent2="accent2" accent3="accent3" accent4="accent4" accent5="accent5" accent6="accent6" hlink="hlink" folHlink="folHlink"/>
  <p:sldLayoutIdLst>
    <p:sldLayoutId id="2147484107"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15742681"/>
      </p:ext>
    </p:extLst>
  </p:cSld>
  <p:clrMap bg1="lt1" tx1="dk1" bg2="lt2" tx2="dk2" accent1="accent1" accent2="accent2" accent3="accent3" accent4="accent4" accent5="accent5" accent6="accent6" hlink="hlink" folHlink="folHlink"/>
  <p:sldLayoutIdLst>
    <p:sldLayoutId id="2147484109"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69462197"/>
      </p:ext>
    </p:extLst>
  </p:cSld>
  <p:clrMap bg1="lt1" tx1="dk1" bg2="lt2" tx2="dk2" accent1="accent1" accent2="accent2" accent3="accent3" accent4="accent4" accent5="accent5" accent6="accent6" hlink="hlink" folHlink="folHlink"/>
  <p:sldLayoutIdLst>
    <p:sldLayoutId id="2147484111"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4240654243"/>
      </p:ext>
    </p:extLst>
  </p:cSld>
  <p:clrMap bg1="lt1" tx1="dk1" bg2="lt2" tx2="dk2" accent1="accent1" accent2="accent2" accent3="accent3" accent4="accent4" accent5="accent5" accent6="accent6" hlink="hlink" folHlink="folHlink"/>
  <p:sldLayoutIdLst>
    <p:sldLayoutId id="2147484113"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40" y="1790701"/>
            <a:ext cx="990599" cy="304799"/>
          </a:xfrm>
          <a:prstGeom prst="rect">
            <a:avLst/>
          </a:prstGeom>
        </p:spPr>
        <p:txBody>
          <a:bodyPr vert="horz" lIns="91440" tIns="45720" rIns="91440" bIns="45720" rtlCol="0" anchor="t"/>
          <a:lstStyle>
            <a:lvl1pPr algn="l">
              <a:defRPr sz="1007" b="0" i="0">
                <a:solidFill>
                  <a:schemeClr val="tx1">
                    <a:tint val="75000"/>
                    <a:alpha val="60000"/>
                  </a:schemeClr>
                </a:solidFill>
              </a:defRPr>
            </a:lvl1pPr>
          </a:lstStyle>
          <a:p>
            <a:fld id="{0C3BBFDD-BC86-492E-9E5C-A19C5FF44CD7}" type="datetime3">
              <a:rPr lang="en-US" smtClean="0"/>
              <a:t>5 July 2025</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007"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1" y="295731"/>
            <a:ext cx="838199" cy="767687"/>
          </a:xfrm>
          <a:prstGeom prst="rect">
            <a:avLst/>
          </a:prstGeom>
        </p:spPr>
        <p:txBody>
          <a:bodyPr vert="horz" lIns="91440" tIns="45720" rIns="91440" bIns="45720" rtlCol="0" anchor="b"/>
          <a:lstStyle>
            <a:lvl1pPr algn="ctr">
              <a:defRPr sz="2562" b="0" i="0">
                <a:solidFill>
                  <a:schemeClr val="tx1">
                    <a:tint val="75000"/>
                  </a:schemeClr>
                </a:solidFill>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963489871"/>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Lst>
  <p:hf sldNum="0" hdr="0" ftr="0" dt="0"/>
  <p:txStyles>
    <p:titleStyle>
      <a:lvl1pPr algn="l" defTabSz="418338" rtl="0" eaLnBrk="1" latinLnBrk="0" hangingPunct="1">
        <a:spcBef>
          <a:spcPct val="0"/>
        </a:spcBef>
        <a:buNone/>
        <a:defRPr sz="384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3754" indent="-313754" algn="l" defTabSz="418338" rtl="0" eaLnBrk="1" latinLnBrk="0" hangingPunct="1">
        <a:spcBef>
          <a:spcPts val="915"/>
        </a:spcBef>
        <a:spcAft>
          <a:spcPts val="0"/>
        </a:spcAft>
        <a:buClr>
          <a:schemeClr val="bg2">
            <a:lumMod val="40000"/>
            <a:lumOff val="60000"/>
          </a:schemeClr>
        </a:buClr>
        <a:buSzPct val="80000"/>
        <a:buFont typeface="Wingdings 3" charset="2"/>
        <a:buChar char=""/>
        <a:defRPr sz="1830" b="0" i="0" kern="1200">
          <a:solidFill>
            <a:schemeClr val="tx1"/>
          </a:solidFill>
          <a:latin typeface="+mj-lt"/>
          <a:ea typeface="+mj-ea"/>
          <a:cs typeface="+mj-cs"/>
        </a:defRPr>
      </a:lvl1pPr>
      <a:lvl2pPr marL="679799" indent="-261461" algn="l" defTabSz="418338" rtl="0" eaLnBrk="1" latinLnBrk="0" hangingPunct="1">
        <a:spcBef>
          <a:spcPts val="915"/>
        </a:spcBef>
        <a:spcAft>
          <a:spcPts val="0"/>
        </a:spcAft>
        <a:buClr>
          <a:schemeClr val="bg2">
            <a:lumMod val="40000"/>
            <a:lumOff val="60000"/>
          </a:schemeClr>
        </a:buClr>
        <a:buSzPct val="80000"/>
        <a:buFont typeface="Wingdings 3" charset="2"/>
        <a:buChar char=""/>
        <a:defRPr sz="1647" b="0" i="0" kern="1200">
          <a:solidFill>
            <a:schemeClr val="tx1"/>
          </a:solidFill>
          <a:latin typeface="+mj-lt"/>
          <a:ea typeface="+mj-ea"/>
          <a:cs typeface="+mj-cs"/>
        </a:defRPr>
      </a:lvl2pPr>
      <a:lvl3pPr marL="1045845"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464" b="0" i="0" kern="1200">
          <a:solidFill>
            <a:schemeClr val="tx1"/>
          </a:solidFill>
          <a:latin typeface="+mj-lt"/>
          <a:ea typeface="+mj-ea"/>
          <a:cs typeface="+mj-cs"/>
        </a:defRPr>
      </a:lvl3pPr>
      <a:lvl4pPr marL="1464183"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4pPr>
      <a:lvl5pPr marL="1882521"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5pPr>
      <a:lvl6pPr marL="2292990"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6pPr>
      <a:lvl7pPr marL="2719197"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7pPr>
      <a:lvl8pPr marL="3137535"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8pPr>
      <a:lvl9pPr marL="3555873"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11889137"/>
      </p:ext>
    </p:extLst>
  </p:cSld>
  <p:clrMap bg1="lt1" tx1="dk1" bg2="lt2" tx2="dk2" accent1="accent1" accent2="accent2" accent3="accent3" accent4="accent4" accent5="accent5" accent6="accent6" hlink="hlink" folHlink="folHlink"/>
  <p:sldLayoutIdLst>
    <p:sldLayoutId id="2147484115"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861782731"/>
      </p:ext>
    </p:extLst>
  </p:cSld>
  <p:clrMap bg1="lt1" tx1="dk1" bg2="lt2" tx2="dk2" accent1="accent1" accent2="accent2" accent3="accent3" accent4="accent4" accent5="accent5" accent6="accent6" hlink="hlink" folHlink="folHlink"/>
  <p:sldLayoutIdLst>
    <p:sldLayoutId id="2147484117"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73902775"/>
      </p:ext>
    </p:extLst>
  </p:cSld>
  <p:clrMap bg1="lt1" tx1="dk1" bg2="lt2" tx2="dk2" accent1="accent1" accent2="accent2" accent3="accent3" accent4="accent4" accent5="accent5" accent6="accent6" hlink="hlink" folHlink="folHlink"/>
  <p:sldLayoutIdLst>
    <p:sldLayoutId id="2147484119"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516686024"/>
      </p:ext>
    </p:extLst>
  </p:cSld>
  <p:clrMap bg1="lt1" tx1="dk1" bg2="lt2" tx2="dk2" accent1="accent1" accent2="accent2" accent3="accent3" accent4="accent4" accent5="accent5" accent6="accent6" hlink="hlink" folHlink="folHlink"/>
  <p:sldLayoutIdLst>
    <p:sldLayoutId id="2147484121"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470418460"/>
      </p:ext>
    </p:extLst>
  </p:cSld>
  <p:clrMap bg1="lt1" tx1="dk1" bg2="lt2" tx2="dk2" accent1="accent1" accent2="accent2" accent3="accent3" accent4="accent4" accent5="accent5" accent6="accent6" hlink="hlink" folHlink="folHlink"/>
  <p:sldLayoutIdLst>
    <p:sldLayoutId id="2147484123"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089403665"/>
      </p:ext>
    </p:extLst>
  </p:cSld>
  <p:clrMap bg1="lt1" tx1="dk1" bg2="lt2" tx2="dk2" accent1="accent1" accent2="accent2" accent3="accent3" accent4="accent4" accent5="accent5" accent6="accent6" hlink="hlink" folHlink="folHlink"/>
  <p:sldLayoutIdLst>
    <p:sldLayoutId id="2147484125"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866784526"/>
      </p:ext>
    </p:extLst>
  </p:cSld>
  <p:clrMap bg1="lt1" tx1="dk1" bg2="lt2" tx2="dk2" accent1="accent1" accent2="accent2" accent3="accent3" accent4="accent4" accent5="accent5" accent6="accent6" hlink="hlink" folHlink="folHlink"/>
  <p:sldLayoutIdLst>
    <p:sldLayoutId id="2147484127"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341751396"/>
      </p:ext>
    </p:extLst>
  </p:cSld>
  <p:clrMap bg1="lt1" tx1="dk1" bg2="lt2" tx2="dk2" accent1="accent1" accent2="accent2" accent3="accent3" accent4="accent4" accent5="accent5" accent6="accent6" hlink="hlink" folHlink="folHlink"/>
  <p:sldLayoutIdLst>
    <p:sldLayoutId id="2147484129"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265949240"/>
      </p:ext>
    </p:extLst>
  </p:cSld>
  <p:clrMap bg1="lt1" tx1="dk1" bg2="lt2" tx2="dk2" accent1="accent1" accent2="accent2" accent3="accent3" accent4="accent4" accent5="accent5" accent6="accent6" hlink="hlink" folHlink="folHlink"/>
  <p:sldLayoutIdLst>
    <p:sldLayoutId id="2147484131"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278800731"/>
      </p:ext>
    </p:extLst>
  </p:cSld>
  <p:clrMap bg1="lt1" tx1="dk1" bg2="lt2" tx2="dk2" accent1="accent1" accent2="accent2" accent3="accent3" accent4="accent4" accent5="accent5" accent6="accent6" hlink="hlink" folHlink="folHlink"/>
  <p:sldLayoutIdLst>
    <p:sldLayoutId id="2147484133" r:id="rId1"/>
  </p:sldLayoutIdLst>
  <p:transition spd="slow">
    <p:push di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5"/>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4"/>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2"/>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3" y="6172202"/>
            <a:ext cx="1600200" cy="365125"/>
          </a:xfrm>
          <a:prstGeom prst="rect">
            <a:avLst/>
          </a:prstGeom>
        </p:spPr>
        <p:txBody>
          <a:bodyPr vert="horz" lIns="91440" tIns="45720" rIns="91440" bIns="45720" rtlCol="0" anchor="t"/>
          <a:lstStyle>
            <a:lvl1pPr algn="r">
              <a:defRPr sz="915" b="0" i="0">
                <a:solidFill>
                  <a:schemeClr val="bg2">
                    <a:lumMod val="50000"/>
                  </a:schemeClr>
                </a:solidFill>
                <a:effectLst/>
                <a:latin typeface="+mn-lt"/>
              </a:defRPr>
            </a:lvl1pPr>
          </a:lstStyle>
          <a:p>
            <a:fld id="{0C3BBFDD-BC86-492E-9E5C-A19C5FF44CD7}" type="datetime3">
              <a:rPr lang="en-US" smtClean="0"/>
              <a:t>5 July 2025</a:t>
            </a:fld>
            <a:endParaRPr lang="en-US" dirty="0"/>
          </a:p>
        </p:txBody>
      </p:sp>
      <p:sp>
        <p:nvSpPr>
          <p:cNvPr id="5" name="Footer Placeholder 4"/>
          <p:cNvSpPr>
            <a:spLocks noGrp="1"/>
          </p:cNvSpPr>
          <p:nvPr>
            <p:ph type="ftr" sz="quarter" idx="3"/>
          </p:nvPr>
        </p:nvSpPr>
        <p:spPr>
          <a:xfrm>
            <a:off x="684212" y="6172202"/>
            <a:ext cx="7543800" cy="365125"/>
          </a:xfrm>
          <a:prstGeom prst="rect">
            <a:avLst/>
          </a:prstGeom>
        </p:spPr>
        <p:txBody>
          <a:bodyPr vert="horz" lIns="91440" tIns="45720" rIns="91440" bIns="45720" rtlCol="0" anchor="t"/>
          <a:lstStyle>
            <a:lvl1pPr algn="l">
              <a:defRPr sz="915"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1" y="5578477"/>
            <a:ext cx="1142244" cy="669925"/>
          </a:xfrm>
          <a:prstGeom prst="rect">
            <a:avLst/>
          </a:prstGeom>
        </p:spPr>
        <p:txBody>
          <a:bodyPr vert="horz" lIns="91440" tIns="45720" rIns="91440" bIns="45720" rtlCol="0" anchor="b"/>
          <a:lstStyle>
            <a:lvl1pPr algn="r">
              <a:defRPr sz="2928" b="0" i="0">
                <a:solidFill>
                  <a:schemeClr val="bg2">
                    <a:lumMod val="50000"/>
                  </a:schemeClr>
                </a:solidFill>
                <a:effectLst/>
                <a:latin typeface="+mn-lt"/>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044042957"/>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ransition spd="med">
    <p:pull/>
  </p:transition>
  <p:timing>
    <p:tnLst>
      <p:par>
        <p:cTn id="1" dur="indefinite" restart="never" nodeType="tmRoot"/>
      </p:par>
    </p:tnLst>
  </p:timing>
  <p:hf sldNum="0" hdr="0" ftr="0" dt="0"/>
  <p:txStyles>
    <p:titleStyle>
      <a:lvl1pPr algn="l" defTabSz="418338" rtl="0" eaLnBrk="1" latinLnBrk="0" hangingPunct="1">
        <a:spcBef>
          <a:spcPct val="0"/>
        </a:spcBef>
        <a:buNone/>
        <a:defRPr sz="3294"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1461"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830" kern="1200" cap="none">
          <a:solidFill>
            <a:schemeClr val="bg2">
              <a:lumMod val="75000"/>
            </a:schemeClr>
          </a:solidFill>
          <a:effectLst/>
          <a:latin typeface="+mn-lt"/>
          <a:ea typeface="+mn-ea"/>
          <a:cs typeface="+mn-cs"/>
        </a:defRPr>
      </a:lvl1pPr>
      <a:lvl2pPr marL="679799"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647" kern="1200" cap="none">
          <a:solidFill>
            <a:schemeClr val="bg2">
              <a:lumMod val="75000"/>
            </a:schemeClr>
          </a:solidFill>
          <a:effectLst/>
          <a:latin typeface="+mn-lt"/>
          <a:ea typeface="+mn-ea"/>
          <a:cs typeface="+mn-cs"/>
        </a:defRPr>
      </a:lvl2pPr>
      <a:lvl3pPr marL="1098137"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464" kern="1200" cap="none">
          <a:solidFill>
            <a:schemeClr val="bg2">
              <a:lumMod val="75000"/>
            </a:schemeClr>
          </a:solidFill>
          <a:effectLst/>
          <a:latin typeface="+mn-lt"/>
          <a:ea typeface="+mn-ea"/>
          <a:cs typeface="+mn-cs"/>
        </a:defRPr>
      </a:lvl3pPr>
      <a:lvl4pPr marL="1411891" indent="-156877"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4pPr>
      <a:lvl5pPr marL="1830229" indent="-156877"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5pPr>
      <a:lvl6pPr marL="2300859"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6pPr>
      <a:lvl7pPr marL="2719197"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7pPr>
      <a:lvl8pPr marL="3137535"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8pPr>
      <a:lvl9pPr marL="3555873"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502831509"/>
      </p:ext>
    </p:extLst>
  </p:cSld>
  <p:clrMap bg1="lt1" tx1="dk1" bg2="lt2" tx2="dk2" accent1="accent1" accent2="accent2" accent3="accent3" accent4="accent4" accent5="accent5" accent6="accent6" hlink="hlink" folHlink="folHlink"/>
  <p:sldLayoutIdLst>
    <p:sldLayoutId id="214748436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894626457"/>
      </p:ext>
    </p:extLst>
  </p:cSld>
  <p:clrMap bg1="lt1" tx1="dk1" bg2="lt2" tx2="dk2" accent1="accent1" accent2="accent2" accent3="accent3" accent4="accent4" accent5="accent5" accent6="accent6" hlink="hlink" folHlink="folHlink"/>
  <p:sldLayoutIdLst>
    <p:sldLayoutId id="214748437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752037346"/>
      </p:ext>
    </p:extLst>
  </p:cSld>
  <p:clrMap bg1="lt1" tx1="dk1" bg2="lt2" tx2="dk2" accent1="accent1" accent2="accent2" accent3="accent3" accent4="accent4" accent5="accent5" accent6="accent6" hlink="hlink" folHlink="folHlink"/>
  <p:sldLayoutIdLst>
    <p:sldLayoutId id="214748437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271559666"/>
      </p:ext>
    </p:extLst>
  </p:cSld>
  <p:clrMap bg1="lt1" tx1="dk1" bg2="lt2" tx2="dk2" accent1="accent1" accent2="accent2" accent3="accent3" accent4="accent4" accent5="accent5" accent6="accent6" hlink="hlink" folHlink="folHlink"/>
  <p:sldLayoutIdLst>
    <p:sldLayoutId id="2147484375"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47752788"/>
      </p:ext>
    </p:extLst>
  </p:cSld>
  <p:clrMap bg1="lt1" tx1="dk1" bg2="lt2" tx2="dk2" accent1="accent1" accent2="accent2" accent3="accent3" accent4="accent4" accent5="accent5" accent6="accent6" hlink="hlink" folHlink="folHlink"/>
  <p:sldLayoutIdLst>
    <p:sldLayoutId id="2147484377"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113183601"/>
      </p:ext>
    </p:extLst>
  </p:cSld>
  <p:clrMap bg1="lt1" tx1="dk1" bg2="lt2" tx2="dk2" accent1="accent1" accent2="accent2" accent3="accent3" accent4="accent4" accent5="accent5" accent6="accent6" hlink="hlink" folHlink="folHlink"/>
  <p:sldLayoutIdLst>
    <p:sldLayoutId id="214748437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240636909"/>
      </p:ext>
    </p:extLst>
  </p:cSld>
  <p:clrMap bg1="lt1" tx1="dk1" bg2="lt2" tx2="dk2" accent1="accent1" accent2="accent2" accent3="accent3" accent4="accent4" accent5="accent5" accent6="accent6" hlink="hlink" folHlink="folHlink"/>
  <p:sldLayoutIdLst>
    <p:sldLayoutId id="214748438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200636917"/>
      </p:ext>
    </p:extLst>
  </p:cSld>
  <p:clrMap bg1="lt1" tx1="dk1" bg2="lt2" tx2="dk2" accent1="accent1" accent2="accent2" accent3="accent3" accent4="accent4" accent5="accent5" accent6="accent6" hlink="hlink" folHlink="folHlink"/>
  <p:sldLayoutIdLst>
    <p:sldLayoutId id="214748438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577646307"/>
      </p:ext>
    </p:extLst>
  </p:cSld>
  <p:clrMap bg1="lt1" tx1="dk1" bg2="lt2" tx2="dk2" accent1="accent1" accent2="accent2" accent3="accent3" accent4="accent4" accent5="accent5" accent6="accent6" hlink="hlink" folHlink="folHlink"/>
  <p:sldLayoutIdLst>
    <p:sldLayoutId id="2147484385"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69876073"/>
      </p:ext>
    </p:extLst>
  </p:cSld>
  <p:clrMap bg1="lt1" tx1="dk1" bg2="lt2" tx2="dk2" accent1="accent1" accent2="accent2" accent3="accent3" accent4="accent4" accent5="accent5" accent6="accent6" hlink="hlink" folHlink="folHlink"/>
  <p:sldLayoutIdLst>
    <p:sldLayoutId id="2147484387"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029622"/>
      </p:ext>
    </p:extLst>
  </p:cSld>
  <p:clrMap bg1="lt1" tx1="dk1" bg2="lt2" tx2="dk2" accent1="accent1" accent2="accent2" accent3="accent3" accent4="accent4" accent5="accent5" accent6="accent6" hlink="hlink" folHlink="folHlink"/>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541193926"/>
      </p:ext>
    </p:extLst>
  </p:cSld>
  <p:clrMap bg1="lt1" tx1="dk1" bg2="lt2" tx2="dk2" accent1="accent1" accent2="accent2" accent3="accent3" accent4="accent4" accent5="accent5" accent6="accent6" hlink="hlink" folHlink="folHlink"/>
  <p:sldLayoutIdLst>
    <p:sldLayoutId id="214748438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71951268"/>
      </p:ext>
    </p:extLst>
  </p:cSld>
  <p:clrMap bg1="lt1" tx1="dk1" bg2="lt2" tx2="dk2" accent1="accent1" accent2="accent2" accent3="accent3" accent4="accent4" accent5="accent5" accent6="accent6" hlink="hlink" folHlink="folHlink"/>
  <p:sldLayoutIdLst>
    <p:sldLayoutId id="214748439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774993366"/>
      </p:ext>
    </p:extLst>
  </p:cSld>
  <p:clrMap bg1="lt1" tx1="dk1" bg2="lt2" tx2="dk2" accent1="accent1" accent2="accent2" accent3="accent3" accent4="accent4" accent5="accent5" accent6="accent6" hlink="hlink" folHlink="folHlink"/>
  <p:sldLayoutIdLst>
    <p:sldLayoutId id="214748439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4437548"/>
      </p:ext>
    </p:extLst>
  </p:cSld>
  <p:clrMap bg1="lt1" tx1="dk1" bg2="lt2" tx2="dk2" accent1="accent1" accent2="accent2" accent3="accent3" accent4="accent4" accent5="accent5" accent6="accent6" hlink="hlink" folHlink="folHlink"/>
  <p:sldLayoutIdLst>
    <p:sldLayoutId id="2147484395"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51408020"/>
      </p:ext>
    </p:extLst>
  </p:cSld>
  <p:clrMap bg1="lt1" tx1="dk1" bg2="lt2" tx2="dk2" accent1="accent1" accent2="accent2" accent3="accent3" accent4="accent4" accent5="accent5" accent6="accent6" hlink="hlink" folHlink="folHlink"/>
  <p:sldLayoutIdLst>
    <p:sldLayoutId id="2147484397"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05107994"/>
      </p:ext>
    </p:extLst>
  </p:cSld>
  <p:clrMap bg1="lt1" tx1="dk1" bg2="lt2" tx2="dk2" accent1="accent1" accent2="accent2" accent3="accent3" accent4="accent4" accent5="accent5" accent6="accent6" hlink="hlink" folHlink="folHlink"/>
  <p:sldLayoutIdLst>
    <p:sldLayoutId id="214748439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768020009"/>
      </p:ext>
    </p:extLst>
  </p:cSld>
  <p:clrMap bg1="lt1" tx1="dk1" bg2="lt2" tx2="dk2" accent1="accent1" accent2="accent2" accent3="accent3" accent4="accent4" accent5="accent5" accent6="accent6" hlink="hlink" folHlink="folHlink"/>
  <p:sldLayoutIdLst>
    <p:sldLayoutId id="214748440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191059646"/>
      </p:ext>
    </p:extLst>
  </p:cSld>
  <p:clrMap bg1="lt1" tx1="dk1" bg2="lt2" tx2="dk2" accent1="accent1" accent2="accent2" accent3="accent3" accent4="accent4" accent5="accent5" accent6="accent6" hlink="hlink" folHlink="folHlink"/>
  <p:sldLayoutIdLst>
    <p:sldLayoutId id="214748440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750167381"/>
      </p:ext>
    </p:extLst>
  </p:cSld>
  <p:clrMap bg1="lt1" tx1="dk1" bg2="lt2" tx2="dk2" accent1="accent1" accent2="accent2" accent3="accent3" accent4="accent4" accent5="accent5" accent6="accent6" hlink="hlink" folHlink="folHlink"/>
  <p:sldLayoutIdLst>
    <p:sldLayoutId id="2147484405"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354959301"/>
      </p:ext>
    </p:extLst>
  </p:cSld>
  <p:clrMap bg1="lt1" tx1="dk1" bg2="lt2" tx2="dk2" accent1="accent1" accent2="accent2" accent3="accent3" accent4="accent4" accent5="accent5" accent6="accent6" hlink="hlink" folHlink="folHlink"/>
  <p:sldLayoutIdLst>
    <p:sldLayoutId id="2147484407"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BAB0A7-13EF-444F-855A-422A61D4E1B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EC349-F963-49EB-A95E-7E2367C29D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6576027"/>
      </p:ext>
    </p:extLst>
  </p:cSld>
  <p:clrMap bg1="lt1" tx1="dk1" bg2="lt2" tx2="dk2" accent1="accent1" accent2="accent2" accent3="accent3" accent4="accent4" accent5="accent5" accent6="accent6" hlink="hlink" folHlink="folHlink"/>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077703064"/>
      </p:ext>
    </p:extLst>
  </p:cSld>
  <p:clrMap bg1="lt1" tx1="dk1" bg2="lt2" tx2="dk2" accent1="accent1" accent2="accent2" accent3="accent3" accent4="accent4" accent5="accent5" accent6="accent6" hlink="hlink" folHlink="folHlink"/>
  <p:sldLayoutIdLst>
    <p:sldLayoutId id="214748440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006309829"/>
      </p:ext>
    </p:extLst>
  </p:cSld>
  <p:clrMap bg1="lt1" tx1="dk1" bg2="lt2" tx2="dk2" accent1="accent1" accent2="accent2" accent3="accent3" accent4="accent4" accent5="accent5" accent6="accent6" hlink="hlink" folHlink="folHlink"/>
  <p:sldLayoutIdLst>
    <p:sldLayoutId id="214748441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58803596"/>
      </p:ext>
    </p:extLst>
  </p:cSld>
  <p:clrMap bg1="lt1" tx1="dk1" bg2="lt2" tx2="dk2" accent1="accent1" accent2="accent2" accent3="accent3" accent4="accent4" accent5="accent5" accent6="accent6" hlink="hlink" folHlink="folHlink"/>
  <p:sldLayoutIdLst>
    <p:sldLayoutId id="214748441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466354036"/>
      </p:ext>
    </p:extLst>
  </p:cSld>
  <p:clrMap bg1="lt1" tx1="dk1" bg2="lt2" tx2="dk2" accent1="accent1" accent2="accent2" accent3="accent3" accent4="accent4" accent5="accent5" accent6="accent6" hlink="hlink" folHlink="folHlink"/>
  <p:sldLayoutIdLst>
    <p:sldLayoutId id="2147484415"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284771354"/>
      </p:ext>
    </p:extLst>
  </p:cSld>
  <p:clrMap bg1="lt1" tx1="dk1" bg2="lt2" tx2="dk2" accent1="accent1" accent2="accent2" accent3="accent3" accent4="accent4" accent5="accent5" accent6="accent6" hlink="hlink" folHlink="folHlink"/>
  <p:sldLayoutIdLst>
    <p:sldLayoutId id="2147484417"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891303853"/>
      </p:ext>
    </p:extLst>
  </p:cSld>
  <p:clrMap bg1="lt1" tx1="dk1" bg2="lt2" tx2="dk2" accent1="accent1" accent2="accent2" accent3="accent3" accent4="accent4" accent5="accent5" accent6="accent6" hlink="hlink" folHlink="folHlink"/>
  <p:sldLayoutIdLst>
    <p:sldLayoutId id="2147484419"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760576943"/>
      </p:ext>
    </p:extLst>
  </p:cSld>
  <p:clrMap bg1="lt1" tx1="dk1" bg2="lt2" tx2="dk2" accent1="accent1" accent2="accent2" accent3="accent3" accent4="accent4" accent5="accent5" accent6="accent6" hlink="hlink" folHlink="folHlink"/>
  <p:sldLayoutIdLst>
    <p:sldLayoutId id="2147484421"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782451032"/>
      </p:ext>
    </p:extLst>
  </p:cSld>
  <p:clrMap bg1="lt1" tx1="dk1" bg2="lt2" tx2="dk2" accent1="accent1" accent2="accent2" accent3="accent3" accent4="accent4" accent5="accent5" accent6="accent6" hlink="hlink" folHlink="folHlink"/>
  <p:sldLayoutIdLst>
    <p:sldLayoutId id="2147484423"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677130207"/>
      </p:ext>
    </p:extLst>
  </p:cSld>
  <p:clrMap bg1="lt1" tx1="dk1" bg2="lt2" tx2="dk2" accent1="accent1" accent2="accent2" accent3="accent3" accent4="accent4" accent5="accent5" accent6="accent6" hlink="hlink" folHlink="folHlink"/>
  <p:sldLayoutIdLst>
    <p:sldLayoutId id="2147484425"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rgbClr val="D50BAA"/>
        </a:soli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29CD8E4-E808-43E2-8819-1CE48FD99B9C}" type="datetime3">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 July 2025</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2CA597F8-4C7B-4C0C-BD20-F8889DC49BC1}" type="slidenum">
              <a:rPr kumimoji="0" lang="en-US" sz="1200" b="0" i="0" u="none" strike="noStrike" kern="1200" cap="none" spc="0" normalizeH="0" baseline="0" noProof="0" smtClean="0">
                <a:ln>
                  <a:noFill/>
                </a:ln>
                <a:solidFill>
                  <a:srgbClr val="E7DEC9">
                    <a:shade val="50000"/>
                    <a:satMod val="200000"/>
                  </a:srgbClr>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DEC9">
                  <a:shade val="50000"/>
                  <a:satMod val="200000"/>
                </a:srgbClr>
              </a:solidFill>
              <a:effectLst/>
              <a:uLnTx/>
              <a:uFillTx/>
              <a:latin typeface="Times New Roman"/>
              <a:ea typeface="+mn-ea"/>
              <a:cs typeface="+mn-cs"/>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504763415"/>
      </p:ext>
    </p:extLst>
  </p:cSld>
  <p:clrMap bg1="lt1" tx1="dk1" bg2="lt2" tx2="dk2" accent1="accent1" accent2="accent2" accent3="accent3" accent4="accent4" accent5="accent5" accent6="accent6" hlink="hlink" folHlink="folHlink"/>
  <p:sldLayoutIdLst>
    <p:sldLayoutId id="2147484427" r:id="rId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1.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11.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13.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8713" y="371061"/>
            <a:ext cx="10349948" cy="1775791"/>
          </a:xfrm>
        </p:spPr>
        <p:txBody>
          <a:bodyPr>
            <a:noAutofit/>
          </a:bodyPr>
          <a:lstStyle/>
          <a:p>
            <a:pPr algn="ctr"/>
            <a:r>
              <a:rPr lang="en-US" sz="6600" dirty="0" smtClean="0">
                <a:solidFill>
                  <a:schemeClr val="tx1">
                    <a:lumMod val="95000"/>
                  </a:schemeClr>
                </a:solidFill>
                <a:latin typeface="Cooper Black" panose="0208090404030B020404" pitchFamily="18" charset="0"/>
              </a:rPr>
              <a:t> Psychiatric Emergencies</a:t>
            </a:r>
            <a:endParaRPr lang="en-US" sz="6600" dirty="0">
              <a:solidFill>
                <a:schemeClr val="tx1">
                  <a:lumMod val="95000"/>
                </a:schemeClr>
              </a:solidFill>
              <a:latin typeface="Cooper Black" panose="0208090404030B020404" pitchFamily="18" charset="0"/>
            </a:endParaRPr>
          </a:p>
        </p:txBody>
      </p:sp>
      <p:graphicFrame>
        <p:nvGraphicFramePr>
          <p:cNvPr id="5" name="Object 2">
            <a:hlinkClick r:id="" action="ppaction://ole?verb=0"/>
          </p:cNvPr>
          <p:cNvGraphicFramePr>
            <a:graphicFrameLocks/>
          </p:cNvGraphicFramePr>
          <p:nvPr>
            <p:extLst>
              <p:ext uri="{D42A27DB-BD31-4B8C-83A1-F6EECF244321}">
                <p14:modId xmlns:p14="http://schemas.microsoft.com/office/powerpoint/2010/main" val="2841788341"/>
              </p:ext>
            </p:extLst>
          </p:nvPr>
        </p:nvGraphicFramePr>
        <p:xfrm>
          <a:off x="6679096" y="2411896"/>
          <a:ext cx="5443330" cy="4313580"/>
        </p:xfrm>
        <a:graphic>
          <a:graphicData uri="http://schemas.openxmlformats.org/presentationml/2006/ole">
            <mc:AlternateContent xmlns:mc="http://schemas.openxmlformats.org/markup-compatibility/2006">
              <mc:Choice xmlns:v="urn:schemas-microsoft-com:vml" Requires="v">
                <p:oleObj spid="_x0000_s4111" name="Clip" r:id="rId3" imgW="4662360" imgH="3152520" progId="">
                  <p:embed/>
                </p:oleObj>
              </mc:Choice>
              <mc:Fallback>
                <p:oleObj name="Clip" r:id="rId3" imgW="4662360" imgH="3152520" progId="">
                  <p:embed/>
                  <p:pic>
                    <p:nvPicPr>
                      <p:cNvPr id="5" name="Object 2">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096" y="2411896"/>
                        <a:ext cx="5443330" cy="431358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2652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55368"/>
            <a:ext cx="9997440" cy="1143000"/>
          </a:xfrm>
        </p:spPr>
        <p:txBody>
          <a:bodyPr/>
          <a:lstStyle/>
          <a:p>
            <a:pPr algn="ctr"/>
            <a:r>
              <a:rPr lang="en-US" b="1" dirty="0" smtClean="0">
                <a:solidFill>
                  <a:schemeClr val="tx1"/>
                </a:solidFill>
              </a:rPr>
              <a:t>Risk factors </a:t>
            </a:r>
            <a:r>
              <a:rPr lang="en-US" b="1" dirty="0" err="1" smtClean="0">
                <a:solidFill>
                  <a:schemeClr val="tx1"/>
                </a:solidFill>
              </a:rPr>
              <a:t>cont</a:t>
            </a:r>
            <a:r>
              <a:rPr lang="en-US" b="1" dirty="0" smtClean="0">
                <a:solidFill>
                  <a:schemeClr val="tx1"/>
                </a:solidFill>
              </a:rPr>
              <a:t>’</a:t>
            </a:r>
            <a:endParaRPr lang="en-US" b="1" dirty="0">
              <a:solidFill>
                <a:schemeClr val="tx1"/>
              </a:solidFill>
            </a:endParaRPr>
          </a:p>
        </p:txBody>
      </p:sp>
      <p:sp>
        <p:nvSpPr>
          <p:cNvPr id="3" name="Content Placeholder 2"/>
          <p:cNvSpPr>
            <a:spLocks noGrp="1"/>
          </p:cNvSpPr>
          <p:nvPr>
            <p:ph idx="1"/>
          </p:nvPr>
        </p:nvSpPr>
        <p:spPr>
          <a:xfrm>
            <a:off x="1630017" y="1152939"/>
            <a:ext cx="10281567" cy="5095461"/>
          </a:xfrm>
        </p:spPr>
        <p:txBody>
          <a:bodyPr>
            <a:normAutofit fontScale="92500" lnSpcReduction="20000"/>
          </a:bodyPr>
          <a:lstStyle/>
          <a:p>
            <a:pPr algn="just"/>
            <a:r>
              <a:rPr lang="en-US" dirty="0" smtClean="0"/>
              <a:t>Physical illness</a:t>
            </a:r>
          </a:p>
          <a:p>
            <a:pPr algn="just"/>
            <a:r>
              <a:rPr lang="en-US" dirty="0" smtClean="0"/>
              <a:t>Easy access to lethal methods, especially guns</a:t>
            </a:r>
          </a:p>
          <a:p>
            <a:pPr algn="just"/>
            <a:r>
              <a:rPr lang="en-US" dirty="0" smtClean="0"/>
              <a:t>Unwillingness to seek help because of stigma attached to mental and substance abuse disorders and/or suicidal thoughts</a:t>
            </a:r>
          </a:p>
          <a:p>
            <a:pPr algn="just"/>
            <a:r>
              <a:rPr lang="en-US" dirty="0" smtClean="0"/>
              <a:t>Influence of significant people—family members, celebrities, peers who have died by suicide.</a:t>
            </a:r>
          </a:p>
          <a:p>
            <a:pPr algn="just"/>
            <a:r>
              <a:rPr lang="en-US" dirty="0" smtClean="0"/>
              <a:t>Cultural and religious beliefs—for instance, the belief that suicide is a noble resolution of a personal dilemma</a:t>
            </a:r>
          </a:p>
          <a:p>
            <a:pPr algn="just"/>
            <a:r>
              <a:rPr lang="en-US" dirty="0" smtClean="0"/>
              <a:t>Local epidemics of suicide that have a contagious influence</a:t>
            </a:r>
          </a:p>
          <a:p>
            <a:pPr algn="just"/>
            <a:r>
              <a:rPr lang="en-US" dirty="0" smtClean="0"/>
              <a:t>Isolation, a feeling of being cut off from other people</a:t>
            </a:r>
          </a:p>
          <a:p>
            <a:pPr algn="just"/>
            <a:endParaRPr lang="en-US" dirty="0"/>
          </a:p>
        </p:txBody>
      </p:sp>
    </p:spTree>
    <p:extLst>
      <p:ext uri="{BB962C8B-B14F-4D97-AF65-F5344CB8AC3E}">
        <p14:creationId xmlns:p14="http://schemas.microsoft.com/office/powerpoint/2010/main" val="2508152000"/>
      </p:ext>
    </p:extLst>
  </p:cSld>
  <p:clrMapOvr>
    <a:masterClrMapping/>
  </p:clrMapOvr>
  <p:transition spd="med">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981200" y="304800"/>
            <a:ext cx="8001000" cy="531912"/>
          </a:xfrm>
        </p:spPr>
        <p:txBody>
          <a:bodyPr/>
          <a:lstStyle/>
          <a:p>
            <a:pPr algn="ctr" eaLnBrk="1" hangingPunct="1"/>
            <a:r>
              <a:rPr lang="en-US" sz="3200" b="1" dirty="0">
                <a:solidFill>
                  <a:srgbClr val="FF0000"/>
                </a:solidFill>
              </a:rPr>
              <a:t>Side effects of MAOIs</a:t>
            </a:r>
            <a:br>
              <a:rPr lang="en-US" sz="3200" b="1" dirty="0">
                <a:solidFill>
                  <a:srgbClr val="FF0000"/>
                </a:solidFill>
              </a:rPr>
            </a:br>
            <a:endParaRPr lang="en-US" sz="3200" b="1" dirty="0">
              <a:solidFill>
                <a:srgbClr val="FF0000"/>
              </a:solidFill>
            </a:endParaRPr>
          </a:p>
        </p:txBody>
      </p:sp>
      <p:sp>
        <p:nvSpPr>
          <p:cNvPr id="17414" name="Rectangle 3"/>
          <p:cNvSpPr>
            <a:spLocks noGrp="1" noChangeArrowheads="1"/>
          </p:cNvSpPr>
          <p:nvPr>
            <p:ph idx="1"/>
          </p:nvPr>
        </p:nvSpPr>
        <p:spPr>
          <a:xfrm>
            <a:off x="1981200" y="836712"/>
            <a:ext cx="8229600" cy="5256584"/>
          </a:xfrm>
        </p:spPr>
        <p:txBody>
          <a:bodyPr/>
          <a:lstStyle/>
          <a:p>
            <a:pPr eaLnBrk="1" hangingPunct="1"/>
            <a:r>
              <a:rPr lang="en-US" sz="2800" dirty="0"/>
              <a:t>Dizziness, tiredness and weakness</a:t>
            </a:r>
          </a:p>
          <a:p>
            <a:pPr eaLnBrk="1" hangingPunct="1"/>
            <a:r>
              <a:rPr lang="en-US" sz="2800" dirty="0" err="1"/>
              <a:t>Diarhoea</a:t>
            </a:r>
            <a:endParaRPr lang="en-US" sz="2800" dirty="0"/>
          </a:p>
          <a:p>
            <a:pPr eaLnBrk="1" hangingPunct="1"/>
            <a:r>
              <a:rPr lang="en-US" sz="2800" dirty="0"/>
              <a:t>Swelling of the feet and lower limbs</a:t>
            </a:r>
          </a:p>
          <a:p>
            <a:pPr eaLnBrk="1" hangingPunct="1"/>
            <a:r>
              <a:rPr lang="en-US" sz="2800" dirty="0"/>
              <a:t>Unusual excitement or nervousness</a:t>
            </a:r>
          </a:p>
          <a:p>
            <a:pPr eaLnBrk="1" hangingPunct="1"/>
            <a:r>
              <a:rPr lang="en-US" sz="2800" dirty="0"/>
              <a:t>Tachycardia</a:t>
            </a:r>
          </a:p>
          <a:p>
            <a:pPr eaLnBrk="1" hangingPunct="1"/>
            <a:r>
              <a:rPr lang="en-US" sz="2800" dirty="0"/>
              <a:t>Dark urine, difficulty urinating,</a:t>
            </a:r>
          </a:p>
          <a:p>
            <a:pPr eaLnBrk="1" hangingPunct="1"/>
            <a:r>
              <a:rPr lang="en-US" sz="2800" dirty="0"/>
              <a:t>Headaches</a:t>
            </a:r>
          </a:p>
          <a:p>
            <a:pPr eaLnBrk="1" hangingPunct="1"/>
            <a:r>
              <a:rPr lang="en-US" sz="2800" dirty="0"/>
              <a:t>Skin rash</a:t>
            </a:r>
          </a:p>
          <a:p>
            <a:pPr eaLnBrk="1" hangingPunct="1"/>
            <a:r>
              <a:rPr lang="en-US" sz="2800" dirty="0"/>
              <a:t>Blurred vision, constipation</a:t>
            </a:r>
          </a:p>
          <a:p>
            <a:pPr eaLnBrk="1" hangingPunct="1"/>
            <a:r>
              <a:rPr lang="en-US" sz="2800" dirty="0"/>
              <a:t>Decreased libido</a:t>
            </a:r>
          </a:p>
          <a:p>
            <a:pPr eaLnBrk="1" hangingPunct="1"/>
            <a:r>
              <a:rPr lang="en-US" sz="2800" dirty="0"/>
              <a:t>Difficulty sleeping.</a:t>
            </a:r>
            <a:endParaRPr lang="en-US" sz="2400" dirty="0"/>
          </a:p>
        </p:txBody>
      </p:sp>
      <p:sp>
        <p:nvSpPr>
          <p:cNvPr id="2" name="Date Placeholder 1"/>
          <p:cNvSpPr>
            <a:spLocks noGrp="1"/>
          </p:cNvSpPr>
          <p:nvPr>
            <p:ph type="dt" sz="half" idx="10"/>
          </p:nvPr>
        </p:nvSpPr>
        <p:spPr/>
        <p:txBody>
          <a:bodyPr/>
          <a:lstStyle/>
          <a:p>
            <a:fld id="{1F52BF5D-88EB-4C52-B875-722F067964A6}"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771448584"/>
      </p:ext>
    </p:extLst>
  </p:cSld>
  <p:clrMapOvr>
    <a:masterClrMapping/>
  </p:clrMapOvr>
  <p:transition spd="med">
    <p:pull/>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1981200" y="0"/>
            <a:ext cx="8229600" cy="685800"/>
          </a:xfrm>
        </p:spPr>
        <p:txBody>
          <a:bodyPr/>
          <a:lstStyle/>
          <a:p>
            <a:pPr eaLnBrk="1" hangingPunct="1"/>
            <a:r>
              <a:rPr lang="en-US" sz="4000" dirty="0"/>
              <a:t> </a:t>
            </a:r>
          </a:p>
        </p:txBody>
      </p:sp>
      <p:sp>
        <p:nvSpPr>
          <p:cNvPr id="18438" name="Rectangle 3"/>
          <p:cNvSpPr>
            <a:spLocks noGrp="1" noChangeArrowheads="1"/>
          </p:cNvSpPr>
          <p:nvPr>
            <p:ph idx="1"/>
          </p:nvPr>
        </p:nvSpPr>
        <p:spPr>
          <a:xfrm>
            <a:off x="1981200" y="476672"/>
            <a:ext cx="8229600" cy="5544616"/>
          </a:xfrm>
        </p:spPr>
        <p:txBody>
          <a:bodyPr/>
          <a:lstStyle/>
          <a:p>
            <a:pPr marL="0" indent="0">
              <a:lnSpc>
                <a:spcPct val="90000"/>
              </a:lnSpc>
              <a:buNone/>
            </a:pPr>
            <a:r>
              <a:rPr lang="en-US" sz="2800" dirty="0"/>
              <a:t>			</a:t>
            </a:r>
            <a:r>
              <a:rPr lang="en-US" sz="2800" b="1" u="sng" dirty="0"/>
              <a:t>Contraindications</a:t>
            </a:r>
            <a:r>
              <a:rPr lang="en-US" sz="2800" u="sng" dirty="0"/>
              <a:t> </a:t>
            </a:r>
          </a:p>
          <a:p>
            <a:pPr eaLnBrk="1" hangingPunct="1">
              <a:lnSpc>
                <a:spcPct val="90000"/>
              </a:lnSpc>
            </a:pPr>
            <a:r>
              <a:rPr lang="en-US" sz="2800" dirty="0"/>
              <a:t>Cardiovascular disease</a:t>
            </a:r>
          </a:p>
          <a:p>
            <a:pPr eaLnBrk="1" hangingPunct="1">
              <a:lnSpc>
                <a:spcPct val="90000"/>
              </a:lnSpc>
            </a:pPr>
            <a:r>
              <a:rPr lang="en-US" sz="2800" dirty="0"/>
              <a:t>Severe liver and renal functioning impairment</a:t>
            </a:r>
          </a:p>
          <a:p>
            <a:pPr algn="ctr" eaLnBrk="1" hangingPunct="1">
              <a:lnSpc>
                <a:spcPct val="90000"/>
              </a:lnSpc>
              <a:buFontTx/>
              <a:buNone/>
            </a:pPr>
            <a:r>
              <a:rPr lang="en-US" sz="2800" b="1" u="sng" dirty="0"/>
              <a:t>Patient information</a:t>
            </a:r>
          </a:p>
          <a:p>
            <a:pPr eaLnBrk="1" hangingPunct="1">
              <a:lnSpc>
                <a:spcPct val="90000"/>
              </a:lnSpc>
            </a:pPr>
            <a:r>
              <a:rPr lang="en-US" sz="2800" dirty="0"/>
              <a:t>Morning administration to avoid sleep disturbance</a:t>
            </a:r>
          </a:p>
          <a:p>
            <a:pPr eaLnBrk="1" hangingPunct="1">
              <a:lnSpc>
                <a:spcPct val="90000"/>
              </a:lnSpc>
            </a:pPr>
            <a:r>
              <a:rPr lang="en-US" sz="2800" dirty="0"/>
              <a:t>Food and beverages containing </a:t>
            </a:r>
            <a:r>
              <a:rPr lang="en-US" sz="2800" dirty="0" err="1"/>
              <a:t>Tyramine</a:t>
            </a:r>
            <a:r>
              <a:rPr lang="en-US" sz="2800" dirty="0"/>
              <a:t> to be avoided during treatment or 14 days after completion of treatment:</a:t>
            </a:r>
          </a:p>
          <a:p>
            <a:pPr lvl="1" eaLnBrk="1" hangingPunct="1">
              <a:lnSpc>
                <a:spcPct val="90000"/>
              </a:lnSpc>
            </a:pPr>
            <a:r>
              <a:rPr lang="en-US" sz="2800" dirty="0"/>
              <a:t>Alcohol (beer and chianti wine), avocado, broad beans, chocolate, cream and yoghurt, meat or fish preserved through smoking or pickling, yeast products, cheese.</a:t>
            </a:r>
          </a:p>
          <a:p>
            <a:pPr eaLnBrk="1" hangingPunct="1">
              <a:lnSpc>
                <a:spcPct val="90000"/>
              </a:lnSpc>
              <a:buFontTx/>
              <a:buNone/>
            </a:pPr>
            <a:endParaRPr lang="en-US" sz="2800" dirty="0"/>
          </a:p>
        </p:txBody>
      </p:sp>
      <p:sp>
        <p:nvSpPr>
          <p:cNvPr id="2" name="Date Placeholder 1"/>
          <p:cNvSpPr>
            <a:spLocks noGrp="1"/>
          </p:cNvSpPr>
          <p:nvPr>
            <p:ph type="dt" sz="half" idx="10"/>
          </p:nvPr>
        </p:nvSpPr>
        <p:spPr/>
        <p:txBody>
          <a:bodyPr/>
          <a:lstStyle/>
          <a:p>
            <a:fld id="{E70DCE7C-F28E-4ACC-8E2D-463A135A21E1}"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230356766"/>
      </p:ext>
    </p:extLst>
  </p:cSld>
  <p:clrMapOvr>
    <a:masterClrMapping/>
  </p:clrMapOvr>
  <p:transition spd="med">
    <p:pull/>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1981200" y="274638"/>
            <a:ext cx="8229600" cy="487362"/>
          </a:xfrm>
        </p:spPr>
        <p:txBody>
          <a:bodyPr/>
          <a:lstStyle/>
          <a:p>
            <a:pPr eaLnBrk="1" hangingPunct="1"/>
            <a:r>
              <a:rPr lang="en-US" sz="3000" b="1" dirty="0"/>
              <a:t>Factors influencing the choice of antidepressants</a:t>
            </a:r>
          </a:p>
        </p:txBody>
      </p:sp>
      <p:sp>
        <p:nvSpPr>
          <p:cNvPr id="20486" name="Rectangle 3"/>
          <p:cNvSpPr>
            <a:spLocks noGrp="1" noChangeArrowheads="1"/>
          </p:cNvSpPr>
          <p:nvPr>
            <p:ph idx="1"/>
          </p:nvPr>
        </p:nvSpPr>
        <p:spPr>
          <a:xfrm>
            <a:off x="1919536" y="980729"/>
            <a:ext cx="8352928" cy="5145435"/>
          </a:xfrm>
        </p:spPr>
        <p:txBody>
          <a:bodyPr/>
          <a:lstStyle/>
          <a:p>
            <a:pPr eaLnBrk="1" hangingPunct="1"/>
            <a:r>
              <a:rPr lang="en-US" sz="2600" dirty="0"/>
              <a:t>Previous response</a:t>
            </a:r>
          </a:p>
          <a:p>
            <a:pPr eaLnBrk="1" hangingPunct="1"/>
            <a:r>
              <a:rPr lang="en-US" sz="2600" dirty="0"/>
              <a:t>Family history of response</a:t>
            </a:r>
          </a:p>
          <a:p>
            <a:pPr eaLnBrk="1" hangingPunct="1"/>
            <a:r>
              <a:rPr lang="en-US" sz="2600" dirty="0"/>
              <a:t>Agitation or retardation </a:t>
            </a:r>
          </a:p>
          <a:p>
            <a:pPr eaLnBrk="1" hangingPunct="1"/>
            <a:r>
              <a:rPr lang="en-US" sz="2600" dirty="0"/>
              <a:t>Cost.</a:t>
            </a:r>
          </a:p>
          <a:p>
            <a:pPr eaLnBrk="1" hangingPunct="1"/>
            <a:r>
              <a:rPr lang="en-US" sz="2600" dirty="0"/>
              <a:t>Co-morbid disorders.</a:t>
            </a:r>
          </a:p>
          <a:p>
            <a:pPr eaLnBrk="1" hangingPunct="1"/>
            <a:r>
              <a:rPr lang="en-US" sz="2600" dirty="0"/>
              <a:t>History of cardiac disease (avoid </a:t>
            </a:r>
            <a:r>
              <a:rPr lang="en-US" sz="2600" dirty="0" err="1"/>
              <a:t>heterocyclics</a:t>
            </a:r>
            <a:r>
              <a:rPr lang="en-US" sz="2600" dirty="0"/>
              <a:t>, except for </a:t>
            </a:r>
            <a:r>
              <a:rPr lang="en-US" sz="2600" dirty="0" err="1"/>
              <a:t>mianserine</a:t>
            </a:r>
            <a:r>
              <a:rPr lang="en-US" sz="2600" dirty="0"/>
              <a:t>).</a:t>
            </a:r>
          </a:p>
          <a:p>
            <a:pPr eaLnBrk="1" hangingPunct="1"/>
            <a:r>
              <a:rPr lang="en-US" sz="2600" dirty="0"/>
              <a:t>Epilepsy (avoid </a:t>
            </a:r>
            <a:r>
              <a:rPr lang="en-US" sz="2600" dirty="0" err="1"/>
              <a:t>heterocyclics</a:t>
            </a:r>
            <a:r>
              <a:rPr lang="en-US" sz="2600" dirty="0"/>
              <a:t> particularly clomipramine and </a:t>
            </a:r>
            <a:r>
              <a:rPr lang="en-US" sz="2600" dirty="0" err="1"/>
              <a:t>maprotiline</a:t>
            </a:r>
            <a:r>
              <a:rPr lang="en-US" sz="2600" dirty="0"/>
              <a:t>).</a:t>
            </a:r>
          </a:p>
          <a:p>
            <a:pPr eaLnBrk="1" hangingPunct="1"/>
            <a:r>
              <a:rPr lang="en-US" sz="2600" dirty="0"/>
              <a:t>Glaucoma (avoid </a:t>
            </a:r>
            <a:r>
              <a:rPr lang="en-US" sz="2600" dirty="0" err="1"/>
              <a:t>heterocyclics</a:t>
            </a:r>
            <a:r>
              <a:rPr lang="en-US" sz="2600" dirty="0"/>
              <a:t> which are more </a:t>
            </a:r>
            <a:r>
              <a:rPr lang="en-US" sz="2600" dirty="0" err="1"/>
              <a:t>anticholinergics</a:t>
            </a:r>
            <a:r>
              <a:rPr lang="en-US" sz="2600" dirty="0"/>
              <a:t>).</a:t>
            </a:r>
          </a:p>
        </p:txBody>
      </p:sp>
      <p:sp>
        <p:nvSpPr>
          <p:cNvPr id="2" name="Date Placeholder 1"/>
          <p:cNvSpPr>
            <a:spLocks noGrp="1"/>
          </p:cNvSpPr>
          <p:nvPr>
            <p:ph type="dt" sz="half" idx="10"/>
          </p:nvPr>
        </p:nvSpPr>
        <p:spPr/>
        <p:txBody>
          <a:bodyPr/>
          <a:lstStyle/>
          <a:p>
            <a:fld id="{24059474-17C1-4FD6-BAF5-4EF78511AB94}"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906750281"/>
      </p:ext>
    </p:extLst>
  </p:cSld>
  <p:clrMapOvr>
    <a:masterClrMapping/>
  </p:clrMapOvr>
  <p:transition spd="med">
    <p:pull/>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1981200" y="274638"/>
            <a:ext cx="8229600" cy="792162"/>
          </a:xfrm>
        </p:spPr>
        <p:txBody>
          <a:bodyPr/>
          <a:lstStyle/>
          <a:p>
            <a:pPr eaLnBrk="1" hangingPunct="1"/>
            <a:r>
              <a:rPr lang="en-US" sz="3000" b="1" dirty="0"/>
              <a:t>Mood Stabilizers</a:t>
            </a:r>
          </a:p>
        </p:txBody>
      </p:sp>
      <p:sp>
        <p:nvSpPr>
          <p:cNvPr id="21510" name="Rectangle 3"/>
          <p:cNvSpPr>
            <a:spLocks noGrp="1" noChangeArrowheads="1"/>
          </p:cNvSpPr>
          <p:nvPr>
            <p:ph idx="1"/>
          </p:nvPr>
        </p:nvSpPr>
        <p:spPr>
          <a:xfrm>
            <a:off x="1981200" y="914401"/>
            <a:ext cx="8229600" cy="5211763"/>
          </a:xfrm>
        </p:spPr>
        <p:txBody>
          <a:bodyPr/>
          <a:lstStyle/>
          <a:p>
            <a:pPr eaLnBrk="1" hangingPunct="1">
              <a:buFontTx/>
              <a:buNone/>
            </a:pPr>
            <a:r>
              <a:rPr lang="en-US" sz="2000" b="1" u="sng" dirty="0"/>
              <a:t>Lithium carbonate</a:t>
            </a:r>
          </a:p>
          <a:p>
            <a:pPr eaLnBrk="1" hangingPunct="1">
              <a:buFontTx/>
              <a:buNone/>
            </a:pPr>
            <a:r>
              <a:rPr lang="en-US" sz="2000" b="1" dirty="0"/>
              <a:t>Indications</a:t>
            </a:r>
            <a:r>
              <a:rPr lang="en-US" sz="2000" dirty="0"/>
              <a:t>:</a:t>
            </a:r>
          </a:p>
          <a:p>
            <a:pPr eaLnBrk="1" hangingPunct="1"/>
            <a:r>
              <a:rPr lang="en-US" sz="2000" dirty="0"/>
              <a:t>Bipolar mood disorder: acute phase of mania for maintenance or prophylaxis.</a:t>
            </a:r>
          </a:p>
          <a:p>
            <a:pPr eaLnBrk="1" hangingPunct="1"/>
            <a:r>
              <a:rPr lang="en-US" sz="2000" dirty="0"/>
              <a:t>Cyclothymic disorder</a:t>
            </a:r>
          </a:p>
          <a:p>
            <a:pPr eaLnBrk="1" hangingPunct="1"/>
            <a:r>
              <a:rPr lang="en-US" sz="2000" dirty="0"/>
              <a:t>Schizoaffective disorder: bipolar type.</a:t>
            </a:r>
          </a:p>
          <a:p>
            <a:pPr eaLnBrk="1" hangingPunct="1"/>
            <a:r>
              <a:rPr lang="en-US" sz="2000" dirty="0"/>
              <a:t>Other uses: psychosis due to </a:t>
            </a:r>
            <a:r>
              <a:rPr lang="en-US" sz="2000" dirty="0" err="1"/>
              <a:t>tricyclis</a:t>
            </a:r>
            <a:r>
              <a:rPr lang="en-US" sz="2000" dirty="0"/>
              <a:t>, organic brain syndrome, aggression, postpartum mania.</a:t>
            </a:r>
          </a:p>
          <a:p>
            <a:pPr eaLnBrk="1" hangingPunct="1">
              <a:buFontTx/>
              <a:buNone/>
            </a:pPr>
            <a:r>
              <a:rPr lang="en-US" sz="2000" b="1" dirty="0"/>
              <a:t>Treatment principles:</a:t>
            </a:r>
          </a:p>
          <a:p>
            <a:pPr eaLnBrk="1" hangingPunct="1"/>
            <a:r>
              <a:rPr lang="en-US" sz="2000" dirty="0"/>
              <a:t>Prior to the beginning of treatment, inform the patient about:</a:t>
            </a:r>
          </a:p>
          <a:p>
            <a:pPr lvl="1" eaLnBrk="1" hangingPunct="1"/>
            <a:r>
              <a:rPr lang="en-US" sz="2000" dirty="0"/>
              <a:t>Side effects and dangers</a:t>
            </a:r>
          </a:p>
          <a:p>
            <a:pPr lvl="1" eaLnBrk="1" hangingPunct="1"/>
            <a:r>
              <a:rPr lang="en-US" sz="2000" dirty="0"/>
              <a:t>The possibilities that diuretics and anti-inflammatory drugs may increase lithium serum levels to dangerous limits.</a:t>
            </a:r>
          </a:p>
          <a:p>
            <a:pPr lvl="1" eaLnBrk="1" hangingPunct="1"/>
            <a:r>
              <a:rPr lang="en-US" sz="2000" dirty="0"/>
              <a:t>Avoiding alteration in sodium intake and dehydration.</a:t>
            </a:r>
          </a:p>
        </p:txBody>
      </p:sp>
      <p:sp>
        <p:nvSpPr>
          <p:cNvPr id="2" name="Date Placeholder 1"/>
          <p:cNvSpPr>
            <a:spLocks noGrp="1"/>
          </p:cNvSpPr>
          <p:nvPr>
            <p:ph type="dt" sz="half" idx="10"/>
          </p:nvPr>
        </p:nvSpPr>
        <p:spPr/>
        <p:txBody>
          <a:bodyPr/>
          <a:lstStyle/>
          <a:p>
            <a:fld id="{2D7A3236-909E-44D7-B37D-26FFD01E3256}"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273701555"/>
      </p:ext>
    </p:extLst>
  </p:cSld>
  <p:clrMapOvr>
    <a:masterClrMapping/>
  </p:clrMapOvr>
  <p:transition spd="med">
    <p:pull/>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1981200" y="274638"/>
            <a:ext cx="8229600" cy="715962"/>
          </a:xfrm>
        </p:spPr>
        <p:txBody>
          <a:bodyPr/>
          <a:lstStyle/>
          <a:p>
            <a:pPr eaLnBrk="1" hangingPunct="1"/>
            <a:r>
              <a:rPr lang="en-US" sz="2800" b="1" u="sng"/>
              <a:t/>
            </a:r>
            <a:br>
              <a:rPr lang="en-US" sz="2800" b="1" u="sng"/>
            </a:br>
            <a:r>
              <a:rPr lang="en-US" sz="2400" b="1" u="sng"/>
              <a:t>Pharmacokinetics</a:t>
            </a:r>
            <a:r>
              <a:rPr lang="en-US" sz="2800" b="1"/>
              <a:t/>
            </a:r>
            <a:br>
              <a:rPr lang="en-US" sz="2800" b="1"/>
            </a:br>
            <a:endParaRPr lang="en-US" sz="2800" b="1"/>
          </a:p>
        </p:txBody>
      </p:sp>
      <p:sp>
        <p:nvSpPr>
          <p:cNvPr id="23558" name="Rectangle 3"/>
          <p:cNvSpPr>
            <a:spLocks noGrp="1" noChangeArrowheads="1"/>
          </p:cNvSpPr>
          <p:nvPr>
            <p:ph idx="1"/>
          </p:nvPr>
        </p:nvSpPr>
        <p:spPr>
          <a:xfrm>
            <a:off x="1981200" y="990601"/>
            <a:ext cx="8229600" cy="5135563"/>
          </a:xfrm>
        </p:spPr>
        <p:txBody>
          <a:bodyPr/>
          <a:lstStyle/>
          <a:p>
            <a:pPr eaLnBrk="1" hangingPunct="1"/>
            <a:r>
              <a:rPr lang="en-US" sz="2000"/>
              <a:t>Lithium taken by mouth is well absorbed from the intestine.</a:t>
            </a:r>
          </a:p>
          <a:p>
            <a:pPr eaLnBrk="1" hangingPunct="1"/>
            <a:r>
              <a:rPr lang="en-US" sz="2000"/>
              <a:t>It is not bound to plasma.</a:t>
            </a:r>
          </a:p>
          <a:p>
            <a:pPr eaLnBrk="1" hangingPunct="1"/>
            <a:r>
              <a:rPr lang="en-US" sz="2000"/>
              <a:t>Lithium absorption is linked to Na+ balance in the body; lithium decrease sodium re-absorption in the proximal and distal convoluted tubules causing natriuresis and sub-clinical sodium depletion.</a:t>
            </a:r>
          </a:p>
          <a:p>
            <a:pPr eaLnBrk="1" hangingPunct="1"/>
            <a:r>
              <a:rPr lang="en-US" sz="2000"/>
              <a:t>If Na+ intake is lowered or loss increased (diuretics, diarrhea, sweating) there is an increased tubular uptake of lithium in place of Na+ with an added risk of toxicity.</a:t>
            </a:r>
          </a:p>
          <a:p>
            <a:pPr algn="ctr" eaLnBrk="1" hangingPunct="1">
              <a:buFontTx/>
              <a:buNone/>
            </a:pPr>
            <a:endParaRPr lang="en-US" sz="2000" b="1" u="sng"/>
          </a:p>
          <a:p>
            <a:pPr algn="ctr" eaLnBrk="1" hangingPunct="1">
              <a:buFontTx/>
              <a:buNone/>
            </a:pPr>
            <a:r>
              <a:rPr lang="en-US" sz="2000" b="1" u="sng"/>
              <a:t>Mechanism of action</a:t>
            </a:r>
          </a:p>
          <a:p>
            <a:pPr eaLnBrk="1" hangingPunct="1"/>
            <a:r>
              <a:rPr lang="en-US" sz="2000"/>
              <a:t>Lithium inhibits presynaptic alpha and post synaptic beta adrenergic mechanisms. It replaces intracellular Na+ and by doing so decreases cellular excitability.</a:t>
            </a:r>
          </a:p>
          <a:p>
            <a:pPr eaLnBrk="1" hangingPunct="1">
              <a:buFontTx/>
              <a:buNone/>
            </a:pPr>
            <a:endParaRPr lang="en-US" smtClean="0"/>
          </a:p>
        </p:txBody>
      </p:sp>
      <p:sp>
        <p:nvSpPr>
          <p:cNvPr id="2" name="Date Placeholder 1"/>
          <p:cNvSpPr>
            <a:spLocks noGrp="1"/>
          </p:cNvSpPr>
          <p:nvPr>
            <p:ph type="dt" sz="half" idx="10"/>
          </p:nvPr>
        </p:nvSpPr>
        <p:spPr/>
        <p:txBody>
          <a:bodyPr/>
          <a:lstStyle/>
          <a:p>
            <a:fld id="{54BA5925-2AE5-4448-9348-CE7B1D6CCFB9}"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537593129"/>
      </p:ext>
    </p:extLst>
  </p:cSld>
  <p:clrMapOvr>
    <a:masterClrMapping/>
  </p:clrMapOvr>
  <p:transition spd="med">
    <p:pull/>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1981200" y="152401"/>
            <a:ext cx="8229600" cy="563563"/>
          </a:xfrm>
        </p:spPr>
        <p:txBody>
          <a:bodyPr/>
          <a:lstStyle/>
          <a:p>
            <a:pPr eaLnBrk="1" hangingPunct="1"/>
            <a:r>
              <a:rPr lang="en-US" sz="2400" b="1" u="sng"/>
              <a:t>Patient monitoring</a:t>
            </a:r>
          </a:p>
        </p:txBody>
      </p:sp>
      <p:sp>
        <p:nvSpPr>
          <p:cNvPr id="25606" name="Rectangle 3"/>
          <p:cNvSpPr>
            <a:spLocks noGrp="1" noChangeArrowheads="1"/>
          </p:cNvSpPr>
          <p:nvPr>
            <p:ph idx="1"/>
          </p:nvPr>
        </p:nvSpPr>
        <p:spPr>
          <a:xfrm>
            <a:off x="1981200" y="533400"/>
            <a:ext cx="8229600" cy="5943600"/>
          </a:xfrm>
        </p:spPr>
        <p:txBody>
          <a:bodyPr/>
          <a:lstStyle/>
          <a:p>
            <a:pPr marL="609600" indent="-609600">
              <a:lnSpc>
                <a:spcPct val="90000"/>
              </a:lnSpc>
              <a:buFontTx/>
              <a:buAutoNum type="arabicPeriod"/>
            </a:pPr>
            <a:r>
              <a:rPr lang="en-US" sz="2000" b="1"/>
              <a:t>Before starting lithium</a:t>
            </a:r>
          </a:p>
          <a:p>
            <a:pPr marL="990600" lvl="1" indent="-533400">
              <a:lnSpc>
                <a:spcPct val="90000"/>
              </a:lnSpc>
            </a:pPr>
            <a:r>
              <a:rPr lang="en-US" sz="2000"/>
              <a:t>Complete medical hx and physical examination</a:t>
            </a:r>
          </a:p>
          <a:p>
            <a:pPr marL="990600" lvl="1" indent="-533400">
              <a:lnSpc>
                <a:spcPct val="90000"/>
              </a:lnSpc>
            </a:pPr>
            <a:r>
              <a:rPr lang="en-US" sz="2000"/>
              <a:t>Laboratory determination of:</a:t>
            </a:r>
          </a:p>
          <a:p>
            <a:pPr marL="1371600" lvl="2" indent="-457200">
              <a:lnSpc>
                <a:spcPct val="90000"/>
              </a:lnSpc>
            </a:pPr>
            <a:r>
              <a:rPr lang="en-US" sz="2000"/>
              <a:t>Full blood count</a:t>
            </a:r>
          </a:p>
          <a:p>
            <a:pPr marL="1371600" lvl="2" indent="-457200">
              <a:lnSpc>
                <a:spcPct val="90000"/>
              </a:lnSpc>
            </a:pPr>
            <a:r>
              <a:rPr lang="en-US" sz="2000"/>
              <a:t>Urea and electrolytes</a:t>
            </a:r>
          </a:p>
          <a:p>
            <a:pPr marL="1371600" lvl="2" indent="-457200">
              <a:lnSpc>
                <a:spcPct val="90000"/>
              </a:lnSpc>
            </a:pPr>
            <a:r>
              <a:rPr lang="en-US" sz="2000"/>
              <a:t>Thyroid function tests</a:t>
            </a:r>
          </a:p>
          <a:p>
            <a:pPr marL="1371600" lvl="2" indent="-457200">
              <a:lnSpc>
                <a:spcPct val="90000"/>
              </a:lnSpc>
            </a:pPr>
            <a:r>
              <a:rPr lang="en-US" sz="2000"/>
              <a:t>Electrocardiogram (those with hx of heart disease)</a:t>
            </a:r>
          </a:p>
          <a:p>
            <a:pPr marL="609600" indent="-609600">
              <a:lnSpc>
                <a:spcPct val="90000"/>
              </a:lnSpc>
              <a:buFontTx/>
              <a:buAutoNum type="arabicPeriod"/>
            </a:pPr>
            <a:r>
              <a:rPr lang="en-US" sz="2000" b="1"/>
              <a:t>After starting lithium</a:t>
            </a:r>
          </a:p>
          <a:p>
            <a:pPr marL="990600" lvl="1" indent="-533400">
              <a:lnSpc>
                <a:spcPct val="90000"/>
              </a:lnSpc>
            </a:pPr>
            <a:r>
              <a:rPr lang="en-US" sz="2000"/>
              <a:t>Coz of narrow therapeutic and toxic levels, do regular lithium serum levels (0.6 – 1.2mmol/liter). Dosages are therefore based on the lithium serum levels.</a:t>
            </a:r>
          </a:p>
          <a:p>
            <a:pPr marL="609600" indent="-609600">
              <a:lnSpc>
                <a:spcPct val="90000"/>
              </a:lnSpc>
              <a:buFontTx/>
              <a:buAutoNum type="arabicPeriod"/>
            </a:pPr>
            <a:r>
              <a:rPr lang="en-US" sz="2000" b="1"/>
              <a:t>Administration of the medicine</a:t>
            </a:r>
          </a:p>
          <a:p>
            <a:pPr marL="990600" lvl="1" indent="-533400">
              <a:lnSpc>
                <a:spcPct val="90000"/>
              </a:lnSpc>
            </a:pPr>
            <a:r>
              <a:rPr lang="en-US" sz="2000"/>
              <a:t>With food to avoid gastric irritation</a:t>
            </a:r>
          </a:p>
          <a:p>
            <a:pPr marL="990600" lvl="1" indent="-533400">
              <a:lnSpc>
                <a:spcPct val="90000"/>
              </a:lnSpc>
            </a:pPr>
            <a:r>
              <a:rPr lang="en-US" sz="2000"/>
              <a:t>Drink plenty of fluids in hot weather or when exercising.</a:t>
            </a:r>
          </a:p>
          <a:p>
            <a:pPr marL="990600" lvl="1" indent="-533400">
              <a:lnSpc>
                <a:spcPct val="90000"/>
              </a:lnSpc>
            </a:pPr>
            <a:r>
              <a:rPr lang="en-US" sz="2000"/>
              <a:t>Diet to contain enough Na+ otherwise toxic symptoms develop on lower dosages of lithium.</a:t>
            </a:r>
          </a:p>
          <a:p>
            <a:pPr marL="990600" lvl="1" indent="-533400">
              <a:lnSpc>
                <a:spcPct val="90000"/>
              </a:lnSpc>
            </a:pPr>
            <a:r>
              <a:rPr lang="en-US" sz="2000"/>
              <a:t>If a dose is missed, take as soon as possible unless it is within six hours of the next scheduled dose. Do not increase the next dose.</a:t>
            </a:r>
          </a:p>
        </p:txBody>
      </p:sp>
      <p:sp>
        <p:nvSpPr>
          <p:cNvPr id="2560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7382A8-A9BE-4FBB-BE48-F8A7EAA32905}"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3185580239"/>
      </p:ext>
    </p:extLst>
  </p:cSld>
  <p:clrMapOvr>
    <a:masterClrMapping/>
  </p:clrMapOvr>
  <p:transition spd="med">
    <p:pull/>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1981200" y="274638"/>
            <a:ext cx="8229600" cy="639762"/>
          </a:xfrm>
        </p:spPr>
        <p:txBody>
          <a:bodyPr/>
          <a:lstStyle/>
          <a:p>
            <a:pPr marL="838200" indent="-838200"/>
            <a:r>
              <a:rPr lang="en-US" sz="2400"/>
              <a:t>4.	</a:t>
            </a:r>
            <a:r>
              <a:rPr lang="en-US" sz="2400" b="1"/>
              <a:t>Side effects</a:t>
            </a:r>
          </a:p>
        </p:txBody>
      </p:sp>
      <p:sp>
        <p:nvSpPr>
          <p:cNvPr id="26630" name="Rectangle 3"/>
          <p:cNvSpPr>
            <a:spLocks noGrp="1" noChangeArrowheads="1"/>
          </p:cNvSpPr>
          <p:nvPr>
            <p:ph idx="1"/>
          </p:nvPr>
        </p:nvSpPr>
        <p:spPr>
          <a:xfrm>
            <a:off x="1981200" y="838201"/>
            <a:ext cx="8229600" cy="5287963"/>
          </a:xfrm>
        </p:spPr>
        <p:txBody>
          <a:bodyPr/>
          <a:lstStyle/>
          <a:p>
            <a:pPr eaLnBrk="1" hangingPunct="1">
              <a:lnSpc>
                <a:spcPct val="90000"/>
              </a:lnSpc>
              <a:buFontTx/>
              <a:buNone/>
            </a:pPr>
            <a:r>
              <a:rPr lang="en-US" sz="2000"/>
              <a:t>	Side effects of lithium are increased if a person is dehydrated; if side effects occur try giving the person one or two glasses of water. Carbonated soft drinks are high in caffeine and may worsen the side effects.</a:t>
            </a:r>
          </a:p>
          <a:p>
            <a:pPr eaLnBrk="1" hangingPunct="1">
              <a:lnSpc>
                <a:spcPct val="90000"/>
              </a:lnSpc>
              <a:buFontTx/>
              <a:buNone/>
            </a:pPr>
            <a:endParaRPr lang="en-US" sz="2000" b="1" u="sng"/>
          </a:p>
          <a:p>
            <a:pPr algn="ctr" eaLnBrk="1" hangingPunct="1">
              <a:lnSpc>
                <a:spcPct val="90000"/>
              </a:lnSpc>
              <a:buFontTx/>
              <a:buNone/>
            </a:pPr>
            <a:r>
              <a:rPr lang="en-US" sz="2000" b="1" u="sng"/>
              <a:t>Common side effects</a:t>
            </a:r>
          </a:p>
          <a:p>
            <a:pPr eaLnBrk="1" hangingPunct="1">
              <a:lnSpc>
                <a:spcPct val="90000"/>
              </a:lnSpc>
            </a:pPr>
            <a:r>
              <a:rPr lang="en-US" sz="2000"/>
              <a:t>Weight gain</a:t>
            </a:r>
          </a:p>
          <a:p>
            <a:pPr eaLnBrk="1" hangingPunct="1">
              <a:lnSpc>
                <a:spcPct val="90000"/>
              </a:lnSpc>
            </a:pPr>
            <a:r>
              <a:rPr lang="en-US" sz="2000"/>
              <a:t>Stomach ache</a:t>
            </a:r>
          </a:p>
          <a:p>
            <a:pPr eaLnBrk="1" hangingPunct="1">
              <a:lnSpc>
                <a:spcPct val="90000"/>
              </a:lnSpc>
            </a:pPr>
            <a:r>
              <a:rPr lang="en-US" sz="2000"/>
              <a:t>Diarrhoea</a:t>
            </a:r>
          </a:p>
          <a:p>
            <a:pPr eaLnBrk="1" hangingPunct="1">
              <a:lnSpc>
                <a:spcPct val="90000"/>
              </a:lnSpc>
            </a:pPr>
            <a:r>
              <a:rPr lang="en-US" sz="2000"/>
              <a:t>Nausea</a:t>
            </a:r>
          </a:p>
          <a:p>
            <a:pPr eaLnBrk="1" hangingPunct="1">
              <a:lnSpc>
                <a:spcPct val="90000"/>
              </a:lnSpc>
            </a:pPr>
            <a:r>
              <a:rPr lang="en-US" sz="2000"/>
              <a:t>Vomiting</a:t>
            </a:r>
          </a:p>
          <a:p>
            <a:pPr eaLnBrk="1" hangingPunct="1">
              <a:lnSpc>
                <a:spcPct val="90000"/>
              </a:lnSpc>
            </a:pPr>
            <a:r>
              <a:rPr lang="en-US" sz="2000"/>
              <a:t>Increased thirst</a:t>
            </a:r>
          </a:p>
          <a:p>
            <a:pPr eaLnBrk="1" hangingPunct="1">
              <a:lnSpc>
                <a:spcPct val="90000"/>
              </a:lnSpc>
            </a:pPr>
            <a:r>
              <a:rPr lang="en-US" sz="2000"/>
              <a:t>Increase micturation</a:t>
            </a:r>
          </a:p>
          <a:p>
            <a:pPr eaLnBrk="1" hangingPunct="1">
              <a:lnSpc>
                <a:spcPct val="90000"/>
              </a:lnSpc>
            </a:pPr>
            <a:r>
              <a:rPr lang="en-US" sz="2000"/>
              <a:t>Fine hand tremor</a:t>
            </a:r>
          </a:p>
          <a:p>
            <a:pPr eaLnBrk="1" hangingPunct="1">
              <a:lnSpc>
                <a:spcPct val="90000"/>
              </a:lnSpc>
            </a:pPr>
            <a:r>
              <a:rPr lang="en-US" sz="2000"/>
              <a:t>Tiredness, weakness, dizziness and headache.</a:t>
            </a:r>
          </a:p>
        </p:txBody>
      </p:sp>
      <p:sp>
        <p:nvSpPr>
          <p:cNvPr id="2662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763FD9-DEB1-47D1-9FDC-FD03465B3BD0}"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1776696179"/>
      </p:ext>
    </p:extLst>
  </p:cSld>
  <p:clrMapOvr>
    <a:masterClrMapping/>
  </p:clrMapOvr>
  <p:transition spd="med">
    <p:pull/>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pPr eaLnBrk="1" hangingPunct="1"/>
            <a:r>
              <a:rPr lang="en-US" sz="2400" u="sng"/>
              <a:t>Occasional side effects</a:t>
            </a:r>
          </a:p>
        </p:txBody>
      </p:sp>
      <p:sp>
        <p:nvSpPr>
          <p:cNvPr id="27654" name="Rectangle 3"/>
          <p:cNvSpPr>
            <a:spLocks noGrp="1" noChangeArrowheads="1"/>
          </p:cNvSpPr>
          <p:nvPr>
            <p:ph idx="1"/>
          </p:nvPr>
        </p:nvSpPr>
        <p:spPr>
          <a:xfrm>
            <a:off x="1981200" y="1219201"/>
            <a:ext cx="8229600" cy="4906963"/>
          </a:xfrm>
        </p:spPr>
        <p:txBody>
          <a:bodyPr/>
          <a:lstStyle/>
          <a:p>
            <a:pPr eaLnBrk="1" hangingPunct="1"/>
            <a:r>
              <a:rPr lang="en-US" sz="2000"/>
              <a:t>Low thyroid functioning or goitre</a:t>
            </a:r>
          </a:p>
          <a:p>
            <a:pPr eaLnBrk="1" hangingPunct="1"/>
            <a:r>
              <a:rPr lang="en-US" sz="2000"/>
              <a:t>Acne</a:t>
            </a:r>
          </a:p>
          <a:p>
            <a:pPr eaLnBrk="1" hangingPunct="1"/>
            <a:r>
              <a:rPr lang="en-US" sz="2000"/>
              <a:t>Skin rashes</a:t>
            </a:r>
          </a:p>
          <a:p>
            <a:pPr eaLnBrk="1" hangingPunct="1"/>
            <a:r>
              <a:rPr lang="en-US" sz="2000"/>
              <a:t>Hair loss</a:t>
            </a:r>
          </a:p>
          <a:p>
            <a:pPr eaLnBrk="1" hangingPunct="1"/>
            <a:r>
              <a:rPr lang="en-US" sz="2000"/>
              <a:t>Change in blood sugar</a:t>
            </a:r>
          </a:p>
          <a:p>
            <a:pPr eaLnBrk="1" hangingPunct="1"/>
            <a:r>
              <a:rPr lang="en-US" sz="2000"/>
              <a:t>Metallic taste in the mouth</a:t>
            </a:r>
          </a:p>
          <a:p>
            <a:pPr eaLnBrk="1" hangingPunct="1"/>
            <a:r>
              <a:rPr lang="en-US" sz="2000"/>
              <a:t>Irritability</a:t>
            </a:r>
          </a:p>
          <a:p>
            <a:pPr algn="ctr" eaLnBrk="1" hangingPunct="1">
              <a:buFontTx/>
              <a:buNone/>
            </a:pPr>
            <a:endParaRPr lang="en-US" sz="2000" b="1" u="sng"/>
          </a:p>
          <a:p>
            <a:pPr algn="ctr" eaLnBrk="1" hangingPunct="1">
              <a:buFontTx/>
              <a:buNone/>
            </a:pPr>
            <a:r>
              <a:rPr lang="en-US" sz="2000" b="1" u="sng"/>
              <a:t>Uncommon but potentially serious side effects (stop the lithium and inform the psychiatrist)</a:t>
            </a:r>
          </a:p>
          <a:p>
            <a:pPr eaLnBrk="1" hangingPunct="1"/>
            <a:r>
              <a:rPr lang="en-US" sz="2000"/>
              <a:t>Seizures</a:t>
            </a:r>
          </a:p>
          <a:p>
            <a:pPr eaLnBrk="1" hangingPunct="1"/>
            <a:r>
              <a:rPr lang="en-US" sz="2000"/>
              <a:t>Confusion</a:t>
            </a:r>
          </a:p>
          <a:p>
            <a:pPr eaLnBrk="1" hangingPunct="1"/>
            <a:endParaRPr lang="en-US" sz="2000"/>
          </a:p>
        </p:txBody>
      </p:sp>
      <p:sp>
        <p:nvSpPr>
          <p:cNvPr id="2765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B6AFC5-3490-496C-B56F-C529C796851F}"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1016938026"/>
      </p:ext>
    </p:extLst>
  </p:cSld>
  <p:clrMapOvr>
    <a:masterClrMapping/>
  </p:clrMapOvr>
  <p:transition spd="med">
    <p:pull/>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1981200" y="274638"/>
            <a:ext cx="8229600" cy="792162"/>
          </a:xfrm>
        </p:spPr>
        <p:txBody>
          <a:bodyPr/>
          <a:lstStyle/>
          <a:p>
            <a:pPr eaLnBrk="1" hangingPunct="1"/>
            <a:r>
              <a:rPr lang="en-US" sz="2000" b="1" u="sng"/>
              <a:t>Signs that the lithium level may be too high</a:t>
            </a:r>
            <a:br>
              <a:rPr lang="en-US" sz="2000" b="1" u="sng"/>
            </a:br>
            <a:r>
              <a:rPr lang="en-US" sz="2000" b="1" u="sng"/>
              <a:t>(</a:t>
            </a:r>
            <a:r>
              <a:rPr lang="en-US" sz="1600" b="1" u="sng"/>
              <a:t>inform the psychiatrist immediately and do not give lithium for at least 24hrs).</a:t>
            </a:r>
            <a:endParaRPr lang="en-US" sz="2000" b="1" u="sng"/>
          </a:p>
        </p:txBody>
      </p:sp>
      <p:sp>
        <p:nvSpPr>
          <p:cNvPr id="28678" name="Rectangle 3"/>
          <p:cNvSpPr>
            <a:spLocks noGrp="1" noChangeArrowheads="1"/>
          </p:cNvSpPr>
          <p:nvPr>
            <p:ph idx="1"/>
          </p:nvPr>
        </p:nvSpPr>
        <p:spPr>
          <a:xfrm>
            <a:off x="1981200" y="990601"/>
            <a:ext cx="8229600" cy="5440363"/>
          </a:xfrm>
        </p:spPr>
        <p:txBody>
          <a:bodyPr/>
          <a:lstStyle/>
          <a:p>
            <a:pPr eaLnBrk="1" hangingPunct="1">
              <a:lnSpc>
                <a:spcPct val="90000"/>
              </a:lnSpc>
            </a:pPr>
            <a:r>
              <a:rPr lang="en-US" sz="2000"/>
              <a:t>Vomiting or dirrhoea morre than once</a:t>
            </a:r>
          </a:p>
          <a:p>
            <a:pPr eaLnBrk="1" hangingPunct="1">
              <a:lnSpc>
                <a:spcPct val="90000"/>
              </a:lnSpc>
            </a:pPr>
            <a:r>
              <a:rPr lang="en-US" sz="2000"/>
              <a:t>Sever trembling</a:t>
            </a:r>
          </a:p>
          <a:p>
            <a:pPr eaLnBrk="1" hangingPunct="1">
              <a:lnSpc>
                <a:spcPct val="90000"/>
              </a:lnSpc>
            </a:pPr>
            <a:r>
              <a:rPr lang="en-US" sz="2000"/>
              <a:t>Weakness</a:t>
            </a:r>
          </a:p>
          <a:p>
            <a:pPr eaLnBrk="1" hangingPunct="1">
              <a:lnSpc>
                <a:spcPct val="90000"/>
              </a:lnSpc>
            </a:pPr>
            <a:r>
              <a:rPr lang="en-US" sz="2000"/>
              <a:t>Lack of coordination</a:t>
            </a:r>
          </a:p>
          <a:p>
            <a:pPr eaLnBrk="1" hangingPunct="1">
              <a:lnSpc>
                <a:spcPct val="90000"/>
              </a:lnSpc>
            </a:pPr>
            <a:r>
              <a:rPr lang="en-US" sz="2000"/>
              <a:t>Extreme sleepiness or tiredness</a:t>
            </a:r>
          </a:p>
          <a:p>
            <a:pPr eaLnBrk="1" hangingPunct="1">
              <a:lnSpc>
                <a:spcPct val="90000"/>
              </a:lnSpc>
            </a:pPr>
            <a:r>
              <a:rPr lang="en-US" sz="2000"/>
              <a:t>Severe dizziness</a:t>
            </a:r>
          </a:p>
          <a:p>
            <a:pPr eaLnBrk="1" hangingPunct="1">
              <a:lnSpc>
                <a:spcPct val="90000"/>
              </a:lnSpc>
            </a:pPr>
            <a:r>
              <a:rPr lang="en-US" sz="2000"/>
              <a:t>Trouble speaking or slurred speech</a:t>
            </a:r>
          </a:p>
          <a:p>
            <a:pPr eaLnBrk="1" hangingPunct="1">
              <a:lnSpc>
                <a:spcPct val="90000"/>
              </a:lnSpc>
              <a:buFontTx/>
              <a:buNone/>
            </a:pPr>
            <a:endParaRPr lang="en-US" sz="2000"/>
          </a:p>
          <a:p>
            <a:pPr algn="ctr" eaLnBrk="1" hangingPunct="1">
              <a:lnSpc>
                <a:spcPct val="90000"/>
              </a:lnSpc>
              <a:buFontTx/>
              <a:buNone/>
            </a:pPr>
            <a:r>
              <a:rPr lang="en-US" sz="2000" b="1" u="sng"/>
              <a:t>Serious toxic side effects </a:t>
            </a:r>
            <a:r>
              <a:rPr lang="en-US" sz="1800" b="1" u="sng"/>
              <a:t>(admit to general hospital immediately)</a:t>
            </a:r>
          </a:p>
          <a:p>
            <a:pPr eaLnBrk="1" hangingPunct="1">
              <a:lnSpc>
                <a:spcPct val="90000"/>
              </a:lnSpc>
            </a:pPr>
            <a:r>
              <a:rPr lang="en-US" sz="2000"/>
              <a:t>Irregular heart beat</a:t>
            </a:r>
          </a:p>
          <a:p>
            <a:pPr eaLnBrk="1" hangingPunct="1">
              <a:lnSpc>
                <a:spcPct val="90000"/>
              </a:lnSpc>
            </a:pPr>
            <a:r>
              <a:rPr lang="en-US" sz="2000"/>
              <a:t>Fainting</a:t>
            </a:r>
          </a:p>
          <a:p>
            <a:pPr eaLnBrk="1" hangingPunct="1">
              <a:lnSpc>
                <a:spcPct val="90000"/>
              </a:lnSpc>
            </a:pPr>
            <a:r>
              <a:rPr lang="en-US" sz="2000"/>
              <a:t>Staggering</a:t>
            </a:r>
          </a:p>
          <a:p>
            <a:pPr eaLnBrk="1" hangingPunct="1">
              <a:lnSpc>
                <a:spcPct val="90000"/>
              </a:lnSpc>
            </a:pPr>
            <a:r>
              <a:rPr lang="en-US" sz="2000"/>
              <a:t>Blurred vision</a:t>
            </a:r>
          </a:p>
          <a:p>
            <a:pPr eaLnBrk="1" hangingPunct="1">
              <a:lnSpc>
                <a:spcPct val="90000"/>
              </a:lnSpc>
            </a:pPr>
            <a:r>
              <a:rPr lang="en-US" sz="2000"/>
              <a:t>Ringing or buzzing sound in the ears</a:t>
            </a:r>
          </a:p>
          <a:p>
            <a:pPr eaLnBrk="1" hangingPunct="1">
              <a:lnSpc>
                <a:spcPct val="90000"/>
              </a:lnSpc>
            </a:pPr>
            <a:r>
              <a:rPr lang="en-US" sz="2000"/>
              <a:t>No urination</a:t>
            </a:r>
          </a:p>
          <a:p>
            <a:pPr eaLnBrk="1" hangingPunct="1">
              <a:lnSpc>
                <a:spcPct val="90000"/>
              </a:lnSpc>
            </a:pPr>
            <a:r>
              <a:rPr lang="en-US" sz="2000"/>
              <a:t>Muscle twitches, high fever, convulsions, unconsciousness </a:t>
            </a:r>
          </a:p>
          <a:p>
            <a:pPr eaLnBrk="1" hangingPunct="1">
              <a:lnSpc>
                <a:spcPct val="90000"/>
              </a:lnSpc>
              <a:buFontTx/>
              <a:buNone/>
            </a:pPr>
            <a:endParaRPr lang="en-US" sz="2000"/>
          </a:p>
        </p:txBody>
      </p:sp>
      <p:sp>
        <p:nvSpPr>
          <p:cNvPr id="2867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0157E2-2079-4133-8E05-8366156851DD}"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3050831477"/>
      </p:ext>
    </p:extLst>
  </p:cSld>
  <p:clrMapOvr>
    <a:masterClrMapping/>
  </p:clrMapOvr>
  <p:transition spd="med">
    <p:pull/>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1981200" y="274638"/>
            <a:ext cx="8229600" cy="792162"/>
          </a:xfrm>
        </p:spPr>
        <p:txBody>
          <a:bodyPr/>
          <a:lstStyle/>
          <a:p>
            <a:pPr algn="l" eaLnBrk="1" hangingPunct="1"/>
            <a:r>
              <a:rPr lang="en-US" sz="2400" b="1"/>
              <a:t>5.	</a:t>
            </a:r>
            <a:r>
              <a:rPr lang="en-US" sz="2400" b="1" u="sng"/>
              <a:t>Precautions</a:t>
            </a:r>
            <a:r>
              <a:rPr lang="en-US" sz="2400"/>
              <a:t> </a:t>
            </a:r>
          </a:p>
        </p:txBody>
      </p:sp>
      <p:sp>
        <p:nvSpPr>
          <p:cNvPr id="29702" name="Rectangle 3"/>
          <p:cNvSpPr>
            <a:spLocks noGrp="1" noChangeArrowheads="1"/>
          </p:cNvSpPr>
          <p:nvPr>
            <p:ph idx="1"/>
          </p:nvPr>
        </p:nvSpPr>
        <p:spPr>
          <a:xfrm>
            <a:off x="1981200" y="1066801"/>
            <a:ext cx="8229600" cy="4830763"/>
          </a:xfrm>
        </p:spPr>
        <p:txBody>
          <a:bodyPr/>
          <a:lstStyle/>
          <a:p>
            <a:pPr eaLnBrk="1" hangingPunct="1"/>
            <a:r>
              <a:rPr lang="en-US" sz="2800" dirty="0"/>
              <a:t>Some drugs increase lithium levels e.g. </a:t>
            </a:r>
            <a:r>
              <a:rPr lang="en-US" sz="2800" dirty="0" err="1"/>
              <a:t>indocid</a:t>
            </a:r>
            <a:r>
              <a:rPr lang="en-US" sz="2800" dirty="0"/>
              <a:t> and thiazide diuretics.</a:t>
            </a:r>
          </a:p>
          <a:p>
            <a:pPr eaLnBrk="1" hangingPunct="1"/>
            <a:r>
              <a:rPr lang="en-US" sz="2800" dirty="0"/>
              <a:t>Do not take more than the prescribed dose</a:t>
            </a:r>
          </a:p>
          <a:p>
            <a:pPr eaLnBrk="1" hangingPunct="1"/>
            <a:r>
              <a:rPr lang="en-US" sz="2800" dirty="0"/>
              <a:t>Do not drink large amounts of coffee, tea or carbonated drinks because of their diuretic effects</a:t>
            </a:r>
          </a:p>
          <a:p>
            <a:pPr eaLnBrk="1" hangingPunct="1"/>
            <a:r>
              <a:rPr lang="en-US" sz="2800" dirty="0"/>
              <a:t>Lithium should never be taken during pregnancy because it can cause birth defects.</a:t>
            </a:r>
          </a:p>
          <a:p>
            <a:pPr eaLnBrk="1" hangingPunct="1"/>
            <a:endParaRPr lang="en-US" sz="2800" dirty="0"/>
          </a:p>
        </p:txBody>
      </p:sp>
      <p:sp>
        <p:nvSpPr>
          <p:cNvPr id="296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0F7642-68E0-454E-829A-25564109295D}"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351285370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Protective factors</a:t>
            </a:r>
            <a:endParaRPr lang="en-US" b="1" dirty="0">
              <a:solidFill>
                <a:schemeClr val="tx1"/>
              </a:solidFill>
            </a:endParaRPr>
          </a:p>
        </p:txBody>
      </p:sp>
      <p:sp>
        <p:nvSpPr>
          <p:cNvPr id="3" name="Content Placeholder 2"/>
          <p:cNvSpPr>
            <a:spLocks noGrp="1"/>
          </p:cNvSpPr>
          <p:nvPr>
            <p:ph idx="1"/>
          </p:nvPr>
        </p:nvSpPr>
        <p:spPr>
          <a:xfrm>
            <a:off x="1550504" y="1417638"/>
            <a:ext cx="10361080" cy="4830762"/>
          </a:xfrm>
        </p:spPr>
        <p:txBody>
          <a:bodyPr>
            <a:noAutofit/>
          </a:bodyPr>
          <a:lstStyle/>
          <a:p>
            <a:pPr algn="just"/>
            <a:r>
              <a:rPr lang="en-US" sz="2800" dirty="0" smtClean="0"/>
              <a:t>Effective and appropriate clinical care for mental, physical, and substance abuse disorders.</a:t>
            </a:r>
          </a:p>
          <a:p>
            <a:pPr algn="just"/>
            <a:r>
              <a:rPr lang="en-US" sz="2800" dirty="0" smtClean="0"/>
              <a:t>Easy access to a variety of clinical interventions and support for help seeking.</a:t>
            </a:r>
          </a:p>
          <a:p>
            <a:pPr algn="just"/>
            <a:r>
              <a:rPr lang="en-US" sz="2800" dirty="0" smtClean="0"/>
              <a:t>Restricted access to highly lethal methods of suicide.</a:t>
            </a:r>
          </a:p>
          <a:p>
            <a:pPr algn="just"/>
            <a:r>
              <a:rPr lang="en-US" sz="2800" dirty="0" smtClean="0"/>
              <a:t>Family and community support.</a:t>
            </a:r>
          </a:p>
          <a:p>
            <a:pPr algn="just"/>
            <a:r>
              <a:rPr lang="en-US" sz="2800" dirty="0" smtClean="0"/>
              <a:t>Support from ongoing medical and mental health-care relationships.</a:t>
            </a:r>
          </a:p>
          <a:p>
            <a:pPr algn="just"/>
            <a:r>
              <a:rPr lang="en-US" sz="2800" dirty="0" smtClean="0"/>
              <a:t>Learned skills in problem-solving, conflict resolution, and nonviolent handling of disputes.</a:t>
            </a:r>
          </a:p>
          <a:p>
            <a:pPr algn="just"/>
            <a:r>
              <a:rPr lang="en-US" sz="2800" dirty="0" smtClean="0"/>
              <a:t>Cultural and religious beliefs that discourage suicide and support self-preservation instincts.</a:t>
            </a:r>
            <a:endParaRPr lang="en-US" sz="2800" dirty="0"/>
          </a:p>
        </p:txBody>
      </p:sp>
    </p:spTree>
    <p:extLst>
      <p:ext uri="{BB962C8B-B14F-4D97-AF65-F5344CB8AC3E}">
        <p14:creationId xmlns:p14="http://schemas.microsoft.com/office/powerpoint/2010/main" val="3250518422"/>
      </p:ext>
    </p:extLst>
  </p:cSld>
  <p:clrMapOvr>
    <a:masterClrMapping/>
  </p:clrMapOvr>
  <p:transition spd="med">
    <p:pull/>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1981200" y="274638"/>
            <a:ext cx="8229600" cy="868362"/>
          </a:xfrm>
        </p:spPr>
        <p:txBody>
          <a:bodyPr/>
          <a:lstStyle/>
          <a:p>
            <a:pPr algn="ctr" eaLnBrk="1" hangingPunct="1"/>
            <a:r>
              <a:rPr lang="en-US" sz="3600" b="1" dirty="0">
                <a:solidFill>
                  <a:srgbClr val="FF0000"/>
                </a:solidFill>
              </a:rPr>
              <a:t>Carbamazepine (</a:t>
            </a:r>
            <a:r>
              <a:rPr lang="en-US" sz="3600" b="1" dirty="0" err="1">
                <a:solidFill>
                  <a:srgbClr val="FF0000"/>
                </a:solidFill>
              </a:rPr>
              <a:t>Tegretol</a:t>
            </a:r>
            <a:r>
              <a:rPr lang="en-US" sz="3600" b="1" dirty="0">
                <a:solidFill>
                  <a:srgbClr val="FF0000"/>
                </a:solidFill>
              </a:rPr>
              <a:t>).</a:t>
            </a:r>
          </a:p>
        </p:txBody>
      </p:sp>
      <p:sp>
        <p:nvSpPr>
          <p:cNvPr id="31750" name="Rectangle 3"/>
          <p:cNvSpPr>
            <a:spLocks noGrp="1" noChangeArrowheads="1"/>
          </p:cNvSpPr>
          <p:nvPr>
            <p:ph idx="1"/>
          </p:nvPr>
        </p:nvSpPr>
        <p:spPr>
          <a:xfrm>
            <a:off x="1775520" y="990601"/>
            <a:ext cx="8568952" cy="5135563"/>
          </a:xfrm>
        </p:spPr>
        <p:txBody>
          <a:bodyPr/>
          <a:lstStyle/>
          <a:p>
            <a:pPr eaLnBrk="1" hangingPunct="1"/>
            <a:r>
              <a:rPr lang="en-US" sz="2800" dirty="0"/>
              <a:t>Is an anticonvulsant used to treat complex – partial and tonic clonic seizures. It has a mild mood stabilizing effect of patients.</a:t>
            </a:r>
          </a:p>
          <a:p>
            <a:pPr eaLnBrk="1" hangingPunct="1">
              <a:buFontTx/>
              <a:buNone/>
            </a:pPr>
            <a:r>
              <a:rPr lang="en-US" sz="2800" b="1" dirty="0"/>
              <a:t>Indications of use:</a:t>
            </a:r>
          </a:p>
          <a:p>
            <a:pPr eaLnBrk="1" hangingPunct="1"/>
            <a:r>
              <a:rPr lang="en-US" sz="2800" dirty="0"/>
              <a:t>Bipolar disorder: acute mania. Effective in lithium - resistant bipolar disorder.</a:t>
            </a:r>
          </a:p>
          <a:p>
            <a:pPr eaLnBrk="1" hangingPunct="1"/>
            <a:r>
              <a:rPr lang="en-US" sz="2800" dirty="0"/>
              <a:t>Affective symptoms secondary to seizure disorders</a:t>
            </a:r>
          </a:p>
          <a:p>
            <a:pPr eaLnBrk="1" hangingPunct="1"/>
            <a:r>
              <a:rPr lang="en-US" sz="2800" dirty="0" err="1"/>
              <a:t>Impusive</a:t>
            </a:r>
            <a:r>
              <a:rPr lang="en-US" sz="2800" dirty="0"/>
              <a:t> control problems: aggression,</a:t>
            </a:r>
          </a:p>
          <a:p>
            <a:pPr eaLnBrk="1" hangingPunct="1"/>
            <a:r>
              <a:rPr lang="en-US" sz="2800" dirty="0"/>
              <a:t>Schizoaffective disorder.</a:t>
            </a:r>
          </a:p>
          <a:p>
            <a:pPr eaLnBrk="1" hangingPunct="1"/>
            <a:r>
              <a:rPr lang="en-US" sz="2800" dirty="0"/>
              <a:t>Schizophrenia (not as a first line treatment).</a:t>
            </a:r>
          </a:p>
          <a:p>
            <a:pPr eaLnBrk="1" hangingPunct="1"/>
            <a:r>
              <a:rPr lang="en-US" sz="2800" dirty="0"/>
              <a:t>Alcohol withdrawal (not as a first line treatment).</a:t>
            </a:r>
          </a:p>
          <a:p>
            <a:pPr eaLnBrk="1" hangingPunct="1"/>
            <a:endParaRPr lang="en-US" sz="2800" dirty="0"/>
          </a:p>
        </p:txBody>
      </p:sp>
      <p:sp>
        <p:nvSpPr>
          <p:cNvPr id="3174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F79A81-1F52-4738-91EE-F422985308EF}"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3633661522"/>
      </p:ext>
    </p:extLst>
  </p:cSld>
  <p:clrMapOvr>
    <a:masterClrMapping/>
  </p:clrMapOvr>
  <p:transition spd="med">
    <p:pull/>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a:xfrm>
            <a:off x="1981200" y="228600"/>
            <a:ext cx="8229600" cy="914400"/>
          </a:xfrm>
        </p:spPr>
        <p:txBody>
          <a:bodyPr/>
          <a:lstStyle/>
          <a:p>
            <a:pPr algn="ctr" eaLnBrk="1" hangingPunct="1"/>
            <a:r>
              <a:rPr lang="en-US" sz="3200" b="1" u="sng"/>
              <a:t>Dosage of carbamazepine</a:t>
            </a:r>
          </a:p>
        </p:txBody>
      </p:sp>
      <p:sp>
        <p:nvSpPr>
          <p:cNvPr id="32774" name="Rectangle 3"/>
          <p:cNvSpPr>
            <a:spLocks noGrp="1" noChangeArrowheads="1"/>
          </p:cNvSpPr>
          <p:nvPr>
            <p:ph idx="1"/>
          </p:nvPr>
        </p:nvSpPr>
        <p:spPr>
          <a:xfrm>
            <a:off x="1981200" y="1052737"/>
            <a:ext cx="8229600" cy="5073427"/>
          </a:xfrm>
        </p:spPr>
        <p:txBody>
          <a:bodyPr/>
          <a:lstStyle/>
          <a:p>
            <a:pPr eaLnBrk="1" hangingPunct="1"/>
            <a:r>
              <a:rPr lang="en-US" sz="2800" dirty="0"/>
              <a:t>Start with low dose (e.g. 100mg </a:t>
            </a:r>
            <a:r>
              <a:rPr lang="en-US" sz="2800" dirty="0" err="1"/>
              <a:t>bd</a:t>
            </a:r>
            <a:r>
              <a:rPr lang="en-US" sz="2800" dirty="0"/>
              <a:t>). The average therapeutic dose is  200mg </a:t>
            </a:r>
            <a:r>
              <a:rPr lang="en-US" sz="2800" dirty="0" err="1"/>
              <a:t>tds</a:t>
            </a:r>
            <a:r>
              <a:rPr lang="en-US" sz="2800" dirty="0"/>
              <a:t> but can be higher depending on clinical response and side effects.</a:t>
            </a:r>
          </a:p>
          <a:p>
            <a:pPr algn="ctr" eaLnBrk="1" hangingPunct="1">
              <a:buFontTx/>
              <a:buNone/>
            </a:pPr>
            <a:r>
              <a:rPr lang="en-US" sz="2800" b="1" u="sng" dirty="0"/>
              <a:t>Side effects of carbamazepine</a:t>
            </a:r>
          </a:p>
          <a:p>
            <a:pPr eaLnBrk="1" hangingPunct="1"/>
            <a:r>
              <a:rPr lang="en-US" sz="2800" dirty="0"/>
              <a:t>Most common: sedation, vertigo, blurred vision, ataxia</a:t>
            </a:r>
          </a:p>
          <a:p>
            <a:pPr eaLnBrk="1" hangingPunct="1"/>
            <a:r>
              <a:rPr lang="en-US" sz="2800" dirty="0"/>
              <a:t>Nausea, vomiting, slowing of cardiac conduction, rash may occur.</a:t>
            </a:r>
          </a:p>
          <a:p>
            <a:pPr eaLnBrk="1" hangingPunct="1"/>
            <a:r>
              <a:rPr lang="en-US" sz="2800" dirty="0"/>
              <a:t>Serious side effects such as hepatitis, exfoliative dermatitis (</a:t>
            </a:r>
            <a:r>
              <a:rPr lang="en-US" sz="2800" dirty="0" err="1"/>
              <a:t>steven-johnson’s</a:t>
            </a:r>
            <a:r>
              <a:rPr lang="en-US" sz="2800" dirty="0"/>
              <a:t> syndrome) and blood </a:t>
            </a:r>
            <a:r>
              <a:rPr lang="en-US" sz="2800" dirty="0" err="1"/>
              <a:t>dyscrasias</a:t>
            </a:r>
            <a:r>
              <a:rPr lang="en-US" sz="2800" dirty="0"/>
              <a:t> are extremely rare.</a:t>
            </a:r>
          </a:p>
        </p:txBody>
      </p:sp>
      <p:sp>
        <p:nvSpPr>
          <p:cNvPr id="3277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005E9D-C5F0-4F1E-A8CF-C566BA95487B}"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1566337482"/>
      </p:ext>
    </p:extLst>
  </p:cSld>
  <p:clrMapOvr>
    <a:masterClrMapping/>
  </p:clrMapOvr>
  <p:transition spd="med">
    <p:pull/>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0"/>
            <a:ext cx="7846640" cy="954360"/>
          </a:xfrm>
        </p:spPr>
        <p:txBody>
          <a:bodyPr>
            <a:normAutofit/>
          </a:bodyPr>
          <a:lstStyle/>
          <a:p>
            <a:pPr algn="ctr"/>
            <a:r>
              <a:rPr lang="en-US" sz="4800" b="1" dirty="0">
                <a:solidFill>
                  <a:schemeClr val="tx1"/>
                </a:solidFill>
                <a:effectLst/>
                <a:latin typeface="Berlin Sans FB Demi" panose="020E0802020502020306" pitchFamily="34" charset="0"/>
              </a:rPr>
              <a:t>ANTIPSYCHOTICS</a:t>
            </a:r>
            <a:endParaRPr lang="en-US" sz="4800" dirty="0">
              <a:solidFill>
                <a:schemeClr val="tx1"/>
              </a:solidFill>
              <a:effectLst/>
              <a:latin typeface="Berlin Sans FB Demi" panose="020E0802020502020306" pitchFamily="34" charset="0"/>
            </a:endParaRPr>
          </a:p>
        </p:txBody>
      </p:sp>
      <p:sp>
        <p:nvSpPr>
          <p:cNvPr id="3" name="Content Placeholder 2"/>
          <p:cNvSpPr>
            <a:spLocks noGrp="1"/>
          </p:cNvSpPr>
          <p:nvPr>
            <p:ph idx="1"/>
          </p:nvPr>
        </p:nvSpPr>
        <p:spPr>
          <a:xfrm>
            <a:off x="1631504" y="1143000"/>
            <a:ext cx="8784976" cy="5310336"/>
          </a:xfrm>
        </p:spPr>
        <p:txBody>
          <a:bodyPr>
            <a:normAutofit/>
          </a:bodyPr>
          <a:lstStyle/>
          <a:p>
            <a:pPr marL="58751" indent="0">
              <a:buNone/>
            </a:pPr>
            <a:r>
              <a:rPr lang="en-US" sz="4400" b="1" i="1" dirty="0"/>
              <a:t>Introduction</a:t>
            </a:r>
            <a:r>
              <a:rPr lang="en-US" sz="3200" b="1" i="1" dirty="0"/>
              <a:t> </a:t>
            </a:r>
          </a:p>
          <a:p>
            <a:pPr algn="just"/>
            <a:r>
              <a:rPr lang="en-US" sz="3200" b="1" i="1" dirty="0"/>
              <a:t>Antipsychotic drugs </a:t>
            </a:r>
            <a:r>
              <a:rPr lang="en-US" sz="3200" dirty="0"/>
              <a:t>are also called major tranquillizers or neuroleptics used in the treatment of psychoses like schizophrenia, bipolar disorders (manic phase) and alcohol withdrawal disorder. </a:t>
            </a:r>
          </a:p>
          <a:p>
            <a:endParaRPr lang="en-US" sz="3200" dirty="0"/>
          </a:p>
        </p:txBody>
      </p:sp>
    </p:spTree>
    <p:extLst>
      <p:ext uri="{BB962C8B-B14F-4D97-AF65-F5344CB8AC3E}">
        <p14:creationId xmlns:p14="http://schemas.microsoft.com/office/powerpoint/2010/main" val="3475886568"/>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4334738"/>
              </p:ext>
            </p:extLst>
          </p:nvPr>
        </p:nvGraphicFramePr>
        <p:xfrm>
          <a:off x="1524000" y="30480"/>
          <a:ext cx="9144000" cy="6589048"/>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950248">
                <a:tc>
                  <a:txBody>
                    <a:bodyPr/>
                    <a:lstStyle/>
                    <a:p>
                      <a:r>
                        <a:rPr lang="en-US" sz="2400" kern="1200" baseline="0" dirty="0" smtClean="0"/>
                        <a:t>GENERIC NAME</a:t>
                      </a:r>
                      <a:endParaRPr lang="en-US" sz="2400" kern="1200" baseline="0" dirty="0">
                        <a:solidFill>
                          <a:schemeClr val="bg1"/>
                        </a:solidFill>
                      </a:endParaRPr>
                    </a:p>
                    <a:p>
                      <a:endParaRPr lang="en-US" sz="2400" kern="1200" baseline="0" dirty="0" smtClean="0"/>
                    </a:p>
                  </a:txBody>
                  <a:tcPr/>
                </a:tc>
                <a:tc>
                  <a:txBody>
                    <a:bodyPr/>
                    <a:lstStyle/>
                    <a:p>
                      <a:r>
                        <a:rPr lang="en-US" sz="2400" kern="1200" baseline="0" dirty="0" smtClean="0"/>
                        <a:t>TRADE NAME</a:t>
                      </a:r>
                    </a:p>
                    <a:p>
                      <a:endParaRPr lang="en-US" sz="2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t>DAILY DOSES(RANGE)</a:t>
                      </a:r>
                      <a:endParaRPr lang="en-US" sz="2400" dirty="0" smtClean="0"/>
                    </a:p>
                  </a:txBody>
                  <a:tcPr/>
                </a:tc>
                <a:extLst>
                  <a:ext uri="{0D108BD9-81ED-4DB2-BD59-A6C34878D82A}">
                    <a16:rowId xmlns:a16="http://schemas.microsoft.com/office/drawing/2014/main" val="10000"/>
                  </a:ext>
                </a:extLst>
              </a:tr>
              <a:tr h="722483">
                <a:tc>
                  <a:txBody>
                    <a:bodyPr/>
                    <a:lstStyle/>
                    <a:p>
                      <a:r>
                        <a:rPr lang="en-US" sz="2400" b="1" kern="1200" baseline="0" dirty="0" smtClean="0"/>
                        <a:t>Low Potency</a:t>
                      </a:r>
                    </a:p>
                    <a:p>
                      <a:r>
                        <a:rPr lang="en-US" sz="2400" b="1" kern="1200" baseline="0" dirty="0" smtClean="0"/>
                        <a:t>Drugs</a:t>
                      </a:r>
                      <a:endParaRPr lang="en-US" sz="2400" b="1" dirty="0">
                        <a:solidFill>
                          <a:srgbClr val="7030A0"/>
                        </a:solidFill>
                      </a:endParaRP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722483">
                <a:tc>
                  <a:txBody>
                    <a:bodyPr/>
                    <a:lstStyle/>
                    <a:p>
                      <a:r>
                        <a:rPr lang="en-US" sz="2000" kern="1200" baseline="0" dirty="0" smtClean="0"/>
                        <a:t>Chlorpromazine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t>Largactil</a:t>
                      </a:r>
                      <a:endParaRPr lang="en-US" sz="3200" dirty="0" smtClean="0"/>
                    </a:p>
                    <a:p>
                      <a:endParaRPr lang="en-US" sz="2400" dirty="0"/>
                    </a:p>
                  </a:txBody>
                  <a:tcPr/>
                </a:tc>
                <a:tc>
                  <a:txBody>
                    <a:bodyPr/>
                    <a:lstStyle/>
                    <a:p>
                      <a:r>
                        <a:rPr lang="en-US" sz="2000" kern="1200" baseline="0" dirty="0" smtClean="0"/>
                        <a:t>300-1000mgs</a:t>
                      </a:r>
                      <a:endParaRPr lang="en-US" sz="2000" dirty="0"/>
                    </a:p>
                  </a:txBody>
                  <a:tcPr/>
                </a:tc>
                <a:extLst>
                  <a:ext uri="{0D108BD9-81ED-4DB2-BD59-A6C34878D82A}">
                    <a16:rowId xmlns:a16="http://schemas.microsoft.com/office/drawing/2014/main" val="10002"/>
                  </a:ext>
                </a:extLst>
              </a:tr>
              <a:tr h="347862">
                <a:tc>
                  <a:txBody>
                    <a:bodyPr/>
                    <a:lstStyle/>
                    <a:p>
                      <a:r>
                        <a:rPr lang="en-US" sz="2000" kern="1200" baseline="0" dirty="0" smtClean="0"/>
                        <a:t>Sulpride</a:t>
                      </a:r>
                      <a:endParaRPr lang="en-US" sz="2000" dirty="0"/>
                    </a:p>
                  </a:txBody>
                  <a:tcPr/>
                </a:tc>
                <a:tc>
                  <a:txBody>
                    <a:bodyPr/>
                    <a:lstStyle/>
                    <a:p>
                      <a:r>
                        <a:rPr lang="en-US" sz="2000" kern="1200" baseline="0" dirty="0" smtClean="0"/>
                        <a:t>Domatil,Sulparex</a:t>
                      </a:r>
                      <a:endParaRPr lang="en-US" sz="2000" dirty="0"/>
                    </a:p>
                  </a:txBody>
                  <a:tcPr/>
                </a:tc>
                <a:tc>
                  <a:txBody>
                    <a:bodyPr/>
                    <a:lstStyle/>
                    <a:p>
                      <a:r>
                        <a:rPr lang="en-US" sz="2000" kern="1200" baseline="0" dirty="0" smtClean="0"/>
                        <a:t>200-2400mg</a:t>
                      </a:r>
                      <a:endParaRPr lang="en-US" sz="2000" dirty="0"/>
                    </a:p>
                  </a:txBody>
                  <a:tcPr/>
                </a:tc>
                <a:extLst>
                  <a:ext uri="{0D108BD9-81ED-4DB2-BD59-A6C34878D82A}">
                    <a16:rowId xmlns:a16="http://schemas.microsoft.com/office/drawing/2014/main" val="10003"/>
                  </a:ext>
                </a:extLst>
              </a:tr>
              <a:tr h="347862">
                <a:tc>
                  <a:txBody>
                    <a:bodyPr/>
                    <a:lstStyle/>
                    <a:p>
                      <a:r>
                        <a:rPr lang="en-US" sz="2000" kern="1200" baseline="0" dirty="0" smtClean="0"/>
                        <a:t>Thioridazine</a:t>
                      </a:r>
                      <a:endParaRPr lang="en-US" sz="2000" dirty="0"/>
                    </a:p>
                  </a:txBody>
                  <a:tcPr/>
                </a:tc>
                <a:tc>
                  <a:txBody>
                    <a:bodyPr/>
                    <a:lstStyle/>
                    <a:p>
                      <a:r>
                        <a:rPr lang="en-US" sz="2000" kern="1200" baseline="0" dirty="0" smtClean="0"/>
                        <a:t>Melleril</a:t>
                      </a:r>
                      <a:endParaRPr lang="en-US" sz="2000" dirty="0"/>
                    </a:p>
                  </a:txBody>
                  <a:tcPr/>
                </a:tc>
                <a:tc>
                  <a:txBody>
                    <a:bodyPr/>
                    <a:lstStyle/>
                    <a:p>
                      <a:r>
                        <a:rPr lang="en-US" sz="2000" kern="1200" baseline="0" dirty="0" smtClean="0"/>
                        <a:t>50-800mg</a:t>
                      </a:r>
                      <a:endParaRPr lang="en-US" sz="2000" dirty="0"/>
                    </a:p>
                  </a:txBody>
                  <a:tcPr/>
                </a:tc>
                <a:extLst>
                  <a:ext uri="{0D108BD9-81ED-4DB2-BD59-A6C34878D82A}">
                    <a16:rowId xmlns:a16="http://schemas.microsoft.com/office/drawing/2014/main" val="10004"/>
                  </a:ext>
                </a:extLst>
              </a:tr>
              <a:tr h="722483">
                <a:tc>
                  <a:txBody>
                    <a:bodyPr/>
                    <a:lstStyle/>
                    <a:p>
                      <a:r>
                        <a:rPr lang="en-US" sz="2400" b="1" kern="1200" baseline="0" dirty="0" smtClean="0"/>
                        <a:t>High Potency</a:t>
                      </a:r>
                    </a:p>
                    <a:p>
                      <a:r>
                        <a:rPr lang="en-US" sz="2400" b="1" kern="1200" baseline="0" dirty="0" smtClean="0"/>
                        <a:t>Drugs</a:t>
                      </a:r>
                      <a:endParaRPr lang="en-US" sz="2400" b="1" dirty="0">
                        <a:solidFill>
                          <a:srgbClr val="7030A0"/>
                        </a:solidFill>
                      </a:endParaRPr>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5"/>
                  </a:ext>
                </a:extLst>
              </a:tr>
              <a:tr h="347862">
                <a:tc>
                  <a:txBody>
                    <a:bodyPr/>
                    <a:lstStyle/>
                    <a:p>
                      <a:r>
                        <a:rPr lang="en-US" sz="2000" kern="1200" baseline="0" dirty="0" smtClean="0"/>
                        <a:t>Haloperidol</a:t>
                      </a:r>
                      <a:endParaRPr lang="en-US" sz="2000" dirty="0"/>
                    </a:p>
                  </a:txBody>
                  <a:tcPr/>
                </a:tc>
                <a:tc>
                  <a:txBody>
                    <a:bodyPr/>
                    <a:lstStyle/>
                    <a:p>
                      <a:r>
                        <a:rPr lang="en-US" sz="2000" kern="1200" baseline="0" dirty="0" smtClean="0"/>
                        <a:t>Haldol,Serenace</a:t>
                      </a:r>
                      <a:endParaRPr lang="en-US" sz="2000" dirty="0"/>
                    </a:p>
                  </a:txBody>
                  <a:tcPr/>
                </a:tc>
                <a:tc>
                  <a:txBody>
                    <a:bodyPr/>
                    <a:lstStyle/>
                    <a:p>
                      <a:r>
                        <a:rPr lang="en-US" sz="2000" kern="1200" baseline="0" dirty="0" smtClean="0"/>
                        <a:t>1-20mg</a:t>
                      </a:r>
                      <a:endParaRPr lang="en-US" sz="2000" dirty="0"/>
                    </a:p>
                  </a:txBody>
                  <a:tcPr/>
                </a:tc>
                <a:extLst>
                  <a:ext uri="{0D108BD9-81ED-4DB2-BD59-A6C34878D82A}">
                    <a16:rowId xmlns:a16="http://schemas.microsoft.com/office/drawing/2014/main" val="10006"/>
                  </a:ext>
                </a:extLst>
              </a:tr>
              <a:tr h="347862">
                <a:tc>
                  <a:txBody>
                    <a:bodyPr/>
                    <a:lstStyle/>
                    <a:p>
                      <a:r>
                        <a:rPr lang="en-US" sz="2000" kern="1200" baseline="0" dirty="0" smtClean="0"/>
                        <a:t>Thiothixene</a:t>
                      </a:r>
                      <a:endParaRPr lang="en-US" sz="2000" dirty="0"/>
                    </a:p>
                  </a:txBody>
                  <a:tcPr/>
                </a:tc>
                <a:tc>
                  <a:txBody>
                    <a:bodyPr/>
                    <a:lstStyle/>
                    <a:p>
                      <a:r>
                        <a:rPr lang="en-US" sz="2000" kern="1200" baseline="0" dirty="0" smtClean="0"/>
                        <a:t>Navane</a:t>
                      </a:r>
                      <a:endParaRPr lang="en-US" sz="2000" dirty="0"/>
                    </a:p>
                  </a:txBody>
                  <a:tcPr/>
                </a:tc>
                <a:tc>
                  <a:txBody>
                    <a:bodyPr/>
                    <a:lstStyle/>
                    <a:p>
                      <a:r>
                        <a:rPr lang="en-US" sz="2000" kern="1200" baseline="0" dirty="0" smtClean="0"/>
                        <a:t>6-60mgs</a:t>
                      </a:r>
                      <a:endParaRPr lang="en-US" sz="2000" dirty="0"/>
                    </a:p>
                  </a:txBody>
                  <a:tcPr/>
                </a:tc>
                <a:extLst>
                  <a:ext uri="{0D108BD9-81ED-4DB2-BD59-A6C34878D82A}">
                    <a16:rowId xmlns:a16="http://schemas.microsoft.com/office/drawing/2014/main" val="10007"/>
                  </a:ext>
                </a:extLst>
              </a:tr>
              <a:tr h="347862">
                <a:tc>
                  <a:txBody>
                    <a:bodyPr/>
                    <a:lstStyle/>
                    <a:p>
                      <a:r>
                        <a:rPr lang="en-US" sz="2000" kern="1200" baseline="0" dirty="0" smtClean="0"/>
                        <a:t>Zoxapine</a:t>
                      </a:r>
                      <a:endParaRPr lang="en-US" sz="2000" dirty="0"/>
                    </a:p>
                  </a:txBody>
                  <a:tcPr/>
                </a:tc>
                <a:tc>
                  <a:txBody>
                    <a:bodyPr/>
                    <a:lstStyle/>
                    <a:p>
                      <a:r>
                        <a:rPr lang="en-US" sz="2000" kern="1200" baseline="0" dirty="0" smtClean="0"/>
                        <a:t>Loxitane</a:t>
                      </a:r>
                      <a:endParaRPr lang="en-US" sz="2000" dirty="0"/>
                    </a:p>
                  </a:txBody>
                  <a:tcPr/>
                </a:tc>
                <a:tc>
                  <a:txBody>
                    <a:bodyPr/>
                    <a:lstStyle/>
                    <a:p>
                      <a:r>
                        <a:rPr lang="en-US" sz="2000" kern="1200" baseline="0" dirty="0" smtClean="0"/>
                        <a:t>60-250mgs</a:t>
                      </a:r>
                      <a:endParaRPr lang="en-US" sz="2000" dirty="0"/>
                    </a:p>
                  </a:txBody>
                  <a:tcPr/>
                </a:tc>
                <a:extLst>
                  <a:ext uri="{0D108BD9-81ED-4DB2-BD59-A6C34878D82A}">
                    <a16:rowId xmlns:a16="http://schemas.microsoft.com/office/drawing/2014/main" val="10008"/>
                  </a:ext>
                </a:extLst>
              </a:tr>
              <a:tr h="347862">
                <a:tc>
                  <a:txBody>
                    <a:bodyPr/>
                    <a:lstStyle/>
                    <a:p>
                      <a:r>
                        <a:rPr lang="en-US" sz="2000" kern="1200" baseline="0" dirty="0" smtClean="0"/>
                        <a:t>Molindone</a:t>
                      </a:r>
                      <a:endParaRPr lang="en-US" sz="2000" dirty="0"/>
                    </a:p>
                  </a:txBody>
                  <a:tcPr/>
                </a:tc>
                <a:tc>
                  <a:txBody>
                    <a:bodyPr/>
                    <a:lstStyle/>
                    <a:p>
                      <a:r>
                        <a:rPr lang="en-US" sz="2000" kern="1200" baseline="0" dirty="0" smtClean="0"/>
                        <a:t>Lidone</a:t>
                      </a:r>
                      <a:endParaRPr lang="en-US" sz="2000" dirty="0"/>
                    </a:p>
                  </a:txBody>
                  <a:tcPr/>
                </a:tc>
                <a:tc>
                  <a:txBody>
                    <a:bodyPr/>
                    <a:lstStyle/>
                    <a:p>
                      <a:r>
                        <a:rPr lang="en-US" sz="2000" kern="1200" baseline="0" dirty="0" smtClean="0"/>
                        <a:t>50-400mgs</a:t>
                      </a:r>
                      <a:endParaRPr lang="en-US" sz="2000" dirty="0"/>
                    </a:p>
                  </a:txBody>
                  <a:tcPr/>
                </a:tc>
                <a:extLst>
                  <a:ext uri="{0D108BD9-81ED-4DB2-BD59-A6C34878D82A}">
                    <a16:rowId xmlns:a16="http://schemas.microsoft.com/office/drawing/2014/main" val="10009"/>
                  </a:ext>
                </a:extLst>
              </a:tr>
              <a:tr h="347862">
                <a:tc>
                  <a:txBody>
                    <a:bodyPr/>
                    <a:lstStyle/>
                    <a:p>
                      <a:r>
                        <a:rPr lang="en-US" sz="2000" kern="1200" baseline="0" dirty="0" smtClean="0"/>
                        <a:t>Flupenthixol</a:t>
                      </a:r>
                      <a:endParaRPr lang="en-US" sz="2000" dirty="0"/>
                    </a:p>
                  </a:txBody>
                  <a:tcPr/>
                </a:tc>
                <a:tc>
                  <a:txBody>
                    <a:bodyPr/>
                    <a:lstStyle/>
                    <a:p>
                      <a:r>
                        <a:rPr lang="en-US" sz="2000" kern="1200" baseline="0" dirty="0" smtClean="0"/>
                        <a:t>Depixol</a:t>
                      </a:r>
                      <a:endParaRPr lang="en-US" sz="2000" dirty="0"/>
                    </a:p>
                  </a:txBody>
                  <a:tcPr/>
                </a:tc>
                <a:tc>
                  <a:txBody>
                    <a:bodyPr/>
                    <a:lstStyle/>
                    <a:p>
                      <a:r>
                        <a:rPr lang="en-US" sz="2000" kern="1200" baseline="0" dirty="0" smtClean="0"/>
                        <a:t>6-18mg</a:t>
                      </a:r>
                      <a:endParaRPr lang="en-US" sz="2000" dirty="0"/>
                    </a:p>
                  </a:txBody>
                  <a:tcPr/>
                </a:tc>
                <a:extLst>
                  <a:ext uri="{0D108BD9-81ED-4DB2-BD59-A6C34878D82A}">
                    <a16:rowId xmlns:a16="http://schemas.microsoft.com/office/drawing/2014/main" val="10010"/>
                  </a:ext>
                </a:extLst>
              </a:tr>
              <a:tr h="347862">
                <a:tc>
                  <a:txBody>
                    <a:bodyPr/>
                    <a:lstStyle/>
                    <a:p>
                      <a:r>
                        <a:rPr lang="en-US" sz="2000" kern="1200" baseline="0" dirty="0" smtClean="0"/>
                        <a:t>Fluphenazine</a:t>
                      </a:r>
                      <a:endParaRPr lang="en-US" sz="2000" dirty="0"/>
                    </a:p>
                  </a:txBody>
                  <a:tcPr/>
                </a:tc>
                <a:tc>
                  <a:txBody>
                    <a:bodyPr/>
                    <a:lstStyle/>
                    <a:p>
                      <a:r>
                        <a:rPr lang="en-US" sz="2000" kern="1200" baseline="0" dirty="0" smtClean="0"/>
                        <a:t>Moditen</a:t>
                      </a:r>
                      <a:endParaRPr lang="en-US" sz="2000" dirty="0"/>
                    </a:p>
                  </a:txBody>
                  <a:tcPr/>
                </a:tc>
                <a:tc>
                  <a:txBody>
                    <a:bodyPr/>
                    <a:lstStyle/>
                    <a:p>
                      <a:r>
                        <a:rPr lang="en-US" sz="2000" kern="1200" baseline="0" dirty="0" smtClean="0"/>
                        <a:t>2.5-20mg</a:t>
                      </a:r>
                      <a:endParaRPr lang="en-US" sz="20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55909359"/>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3737924"/>
              </p:ext>
            </p:extLst>
          </p:nvPr>
        </p:nvGraphicFramePr>
        <p:xfrm>
          <a:off x="1631505" y="260648"/>
          <a:ext cx="8856984" cy="3031257"/>
        </p:xfrm>
        <a:graphic>
          <a:graphicData uri="http://schemas.openxmlformats.org/drawingml/2006/table">
            <a:tbl>
              <a:tblPr firstRow="1" bandRow="1">
                <a:tableStyleId>{93296810-A885-4BE3-A3E7-6D5BEEA58F35}</a:tableStyleId>
              </a:tblPr>
              <a:tblGrid>
                <a:gridCol w="295232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455759">
                <a:tc>
                  <a:txBody>
                    <a:bodyPr/>
                    <a:lstStyle/>
                    <a:p>
                      <a:r>
                        <a:rPr lang="en-US" sz="2400" kern="1200" baseline="0" dirty="0" smtClean="0"/>
                        <a:t>Trifluoperazine</a:t>
                      </a:r>
                      <a:endParaRPr lang="en-US" sz="2400" dirty="0"/>
                    </a:p>
                  </a:txBody>
                  <a:tcPr/>
                </a:tc>
                <a:tc>
                  <a:txBody>
                    <a:bodyPr/>
                    <a:lstStyle/>
                    <a:p>
                      <a:r>
                        <a:rPr lang="en-US" sz="2400" kern="1200" baseline="0" dirty="0" smtClean="0"/>
                        <a:t>Stelazine</a:t>
                      </a:r>
                      <a:endParaRPr lang="en-US" sz="2400" dirty="0"/>
                    </a:p>
                  </a:txBody>
                  <a:tcPr/>
                </a:tc>
                <a:tc>
                  <a:txBody>
                    <a:bodyPr/>
                    <a:lstStyle/>
                    <a:p>
                      <a:r>
                        <a:rPr lang="en-US" sz="2400" kern="1200" baseline="0" dirty="0" smtClean="0"/>
                        <a:t>5-30mg</a:t>
                      </a:r>
                      <a:endParaRPr lang="en-US" sz="2400" dirty="0"/>
                    </a:p>
                  </a:txBody>
                  <a:tcPr/>
                </a:tc>
                <a:extLst>
                  <a:ext uri="{0D108BD9-81ED-4DB2-BD59-A6C34878D82A}">
                    <a16:rowId xmlns:a16="http://schemas.microsoft.com/office/drawing/2014/main" val="10000"/>
                  </a:ext>
                </a:extLst>
              </a:tr>
              <a:tr h="455759">
                <a:tc>
                  <a:txBody>
                    <a:bodyPr/>
                    <a:lstStyle/>
                    <a:p>
                      <a:r>
                        <a:rPr lang="en-US" sz="2400" kern="1200" baseline="0" dirty="0" smtClean="0"/>
                        <a:t>Zuclopenthixo</a:t>
                      </a:r>
                      <a:endParaRPr lang="en-US" sz="2400" dirty="0"/>
                    </a:p>
                  </a:txBody>
                  <a:tcPr/>
                </a:tc>
                <a:tc>
                  <a:txBody>
                    <a:bodyPr/>
                    <a:lstStyle/>
                    <a:p>
                      <a:r>
                        <a:rPr lang="en-US" sz="2400" kern="1200" baseline="0" dirty="0" smtClean="0"/>
                        <a:t>Clopixol</a:t>
                      </a:r>
                      <a:endParaRPr lang="en-US" sz="2400" dirty="0"/>
                    </a:p>
                  </a:txBody>
                  <a:tcPr/>
                </a:tc>
                <a:tc>
                  <a:txBody>
                    <a:bodyPr/>
                    <a:lstStyle/>
                    <a:p>
                      <a:r>
                        <a:rPr lang="en-US" sz="2400" kern="1200" baseline="0" dirty="0" smtClean="0"/>
                        <a:t>20-150mg</a:t>
                      </a:r>
                      <a:endParaRPr lang="en-US" sz="2400" dirty="0"/>
                    </a:p>
                  </a:txBody>
                  <a:tcPr/>
                </a:tc>
                <a:extLst>
                  <a:ext uri="{0D108BD9-81ED-4DB2-BD59-A6C34878D82A}">
                    <a16:rowId xmlns:a16="http://schemas.microsoft.com/office/drawing/2014/main" val="10001"/>
                  </a:ext>
                </a:extLst>
              </a:tr>
              <a:tr h="2116857">
                <a:tc>
                  <a:txBody>
                    <a:bodyPr/>
                    <a:lstStyle/>
                    <a:p>
                      <a:r>
                        <a:rPr lang="en-US" sz="2400" kern="1200" baseline="0" dirty="0" smtClean="0"/>
                        <a:t>Pimozide</a:t>
                      </a:r>
                      <a:endParaRPr lang="en-US" sz="2400" dirty="0"/>
                    </a:p>
                  </a:txBody>
                  <a:tcPr/>
                </a:tc>
                <a:tc>
                  <a:txBody>
                    <a:bodyPr/>
                    <a:lstStyle/>
                    <a:p>
                      <a:r>
                        <a:rPr lang="en-US" sz="2400" kern="1200" baseline="0" dirty="0" smtClean="0"/>
                        <a:t>Orap</a:t>
                      </a:r>
                      <a:endParaRPr lang="en-US" sz="2400" dirty="0"/>
                    </a:p>
                  </a:txBody>
                  <a:tcPr/>
                </a:tc>
                <a:tc>
                  <a:txBody>
                    <a:bodyPr/>
                    <a:lstStyle/>
                    <a:p>
                      <a:r>
                        <a:rPr lang="en-US" sz="2400" kern="1200" baseline="0" dirty="0" smtClean="0"/>
                        <a:t>2-10mg</a:t>
                      </a:r>
                      <a:endParaRPr lang="en-US" sz="2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6205855"/>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680" y="78904"/>
            <a:ext cx="7774632" cy="685800"/>
          </a:xfrm>
        </p:spPr>
        <p:txBody>
          <a:bodyPr>
            <a:noAutofit/>
          </a:bodyPr>
          <a:lstStyle/>
          <a:p>
            <a:pPr algn="ctr"/>
            <a:r>
              <a:rPr lang="en-US" sz="4400" b="1" dirty="0">
                <a:solidFill>
                  <a:schemeClr val="tx1"/>
                </a:solidFill>
              </a:rPr>
              <a:t>Mechanisms of Action</a:t>
            </a:r>
            <a:r>
              <a:rPr lang="en-US" sz="4400" dirty="0">
                <a:solidFill>
                  <a:schemeClr val="tx1"/>
                </a:solidFill>
              </a:rPr>
              <a:t> </a:t>
            </a:r>
          </a:p>
        </p:txBody>
      </p:sp>
      <p:sp>
        <p:nvSpPr>
          <p:cNvPr id="3" name="Content Placeholder 2"/>
          <p:cNvSpPr>
            <a:spLocks noGrp="1"/>
          </p:cNvSpPr>
          <p:nvPr>
            <p:ph idx="1"/>
          </p:nvPr>
        </p:nvSpPr>
        <p:spPr>
          <a:xfrm>
            <a:off x="1775520" y="764704"/>
            <a:ext cx="8568952" cy="5544616"/>
          </a:xfrm>
        </p:spPr>
        <p:txBody>
          <a:bodyPr>
            <a:normAutofit/>
          </a:bodyPr>
          <a:lstStyle/>
          <a:p>
            <a:pPr algn="just"/>
            <a:r>
              <a:rPr lang="en-US" sz="3200" dirty="0"/>
              <a:t>The drugs are thought to work by blocking dopamine receptors causing a decrease in psychotic symptoms. </a:t>
            </a:r>
          </a:p>
          <a:p>
            <a:pPr algn="just"/>
            <a:r>
              <a:rPr lang="en-US" sz="3200" dirty="0"/>
              <a:t>metabolised in the liver and excreted by the kidneys. For one to get the desired effects, one must maintain the patient on the lowest dose possible and initial therapy should be on divided doses so that the patient can be monitored.</a:t>
            </a:r>
          </a:p>
          <a:p>
            <a:pPr algn="just"/>
            <a:endParaRPr lang="en-US" sz="3200" dirty="0"/>
          </a:p>
        </p:txBody>
      </p:sp>
    </p:spTree>
    <p:extLst>
      <p:ext uri="{BB962C8B-B14F-4D97-AF65-F5344CB8AC3E}">
        <p14:creationId xmlns:p14="http://schemas.microsoft.com/office/powerpoint/2010/main" val="1902309422"/>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5970"/>
            <a:ext cx="8892480" cy="6264696"/>
          </a:xfrm>
        </p:spPr>
        <p:txBody>
          <a:bodyPr>
            <a:noAutofit/>
          </a:bodyPr>
          <a:lstStyle/>
          <a:p>
            <a:pPr algn="just"/>
            <a:r>
              <a:rPr lang="en-US" sz="3200" dirty="0"/>
              <a:t>For acutely psychotic patients:</a:t>
            </a:r>
          </a:p>
          <a:p>
            <a:pPr lvl="1" algn="just"/>
            <a:r>
              <a:rPr lang="en-US" sz="2800" dirty="0"/>
              <a:t>Give intramuscular haloperidol, for example, 5mg every 30 to 60 minutes over a two to six hour period. Peak level is attained 20 to 40 minutes after injection.</a:t>
            </a:r>
          </a:p>
          <a:p>
            <a:pPr lvl="1" algn="just"/>
            <a:r>
              <a:rPr lang="en-US" sz="2800" dirty="0"/>
              <a:t>Monitor blood pressure before each dose and withhold if the systolic blood pressure is 90mm Hg or below.</a:t>
            </a:r>
          </a:p>
          <a:p>
            <a:pPr lvl="1" algn="just"/>
            <a:r>
              <a:rPr lang="en-US" sz="2800" dirty="0"/>
              <a:t>Sleep state should be monitored to ensure six to seven hours of sleep.</a:t>
            </a:r>
          </a:p>
          <a:p>
            <a:pPr lvl="1" algn="just"/>
            <a:r>
              <a:rPr lang="en-US" sz="2800" dirty="0"/>
              <a:t>Dystonia occurring 1 hour to 48 hours after starting treatment should be treated with an antiparkinsonism drug.</a:t>
            </a:r>
          </a:p>
          <a:p>
            <a:pPr lvl="1" algn="just"/>
            <a:r>
              <a:rPr lang="en-US" sz="2800" dirty="0"/>
              <a:t>To decrease the danger to the patient themselves and others, the patient needs to be monitored for possible adverse reactions to the medication.</a:t>
            </a:r>
          </a:p>
          <a:p>
            <a:pPr algn="just"/>
            <a:endParaRPr lang="en-US" sz="3200" dirty="0"/>
          </a:p>
        </p:txBody>
      </p:sp>
    </p:spTree>
    <p:extLst>
      <p:ext uri="{BB962C8B-B14F-4D97-AF65-F5344CB8AC3E}">
        <p14:creationId xmlns:p14="http://schemas.microsoft.com/office/powerpoint/2010/main" val="2275466548"/>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404664"/>
            <a:ext cx="8424936" cy="5691336"/>
          </a:xfrm>
        </p:spPr>
        <p:txBody>
          <a:bodyPr>
            <a:normAutofit/>
          </a:bodyPr>
          <a:lstStyle/>
          <a:p>
            <a:pPr algn="just"/>
            <a:r>
              <a:rPr lang="en-US" sz="3200" dirty="0"/>
              <a:t>Drugs should be given using the following time frame:</a:t>
            </a:r>
          </a:p>
          <a:p>
            <a:pPr lvl="1" algn="just"/>
            <a:r>
              <a:rPr lang="en-US" sz="2800" dirty="0"/>
              <a:t>Six months for first psychotic episode.</a:t>
            </a:r>
          </a:p>
          <a:p>
            <a:pPr lvl="1" algn="just"/>
            <a:r>
              <a:rPr lang="en-US" sz="2800" dirty="0"/>
              <a:t>One year period for second psychotic episode.</a:t>
            </a:r>
          </a:p>
          <a:p>
            <a:pPr lvl="1" algn="just"/>
            <a:r>
              <a:rPr lang="en-US" sz="2800" dirty="0"/>
              <a:t>Indefinite period for third and later psychotic episodes.</a:t>
            </a:r>
          </a:p>
          <a:p>
            <a:pPr algn="just"/>
            <a:r>
              <a:rPr lang="en-US" sz="3200" dirty="0"/>
              <a:t>The drug should be discontinued through tapering the dosage to avoid dyskinesia.</a:t>
            </a:r>
          </a:p>
          <a:p>
            <a:pPr algn="just"/>
            <a:endParaRPr lang="en-US" sz="3200" dirty="0"/>
          </a:p>
        </p:txBody>
      </p:sp>
    </p:spTree>
    <p:extLst>
      <p:ext uri="{BB962C8B-B14F-4D97-AF65-F5344CB8AC3E}">
        <p14:creationId xmlns:p14="http://schemas.microsoft.com/office/powerpoint/2010/main" val="59692844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7772400" cy="838200"/>
          </a:xfrm>
        </p:spPr>
        <p:txBody>
          <a:bodyPr>
            <a:noAutofit/>
          </a:bodyPr>
          <a:lstStyle/>
          <a:p>
            <a:pPr algn="ctr"/>
            <a:r>
              <a:rPr lang="en-US" sz="4800" dirty="0">
                <a:solidFill>
                  <a:schemeClr val="tx1"/>
                </a:solidFill>
                <a:latin typeface="Berlin Sans FB Demi" panose="020E0802020502020306" pitchFamily="34" charset="0"/>
              </a:rPr>
              <a:t>Side effects of antipsychotics </a:t>
            </a:r>
          </a:p>
        </p:txBody>
      </p:sp>
      <p:sp>
        <p:nvSpPr>
          <p:cNvPr id="3" name="Content Placeholder 2"/>
          <p:cNvSpPr>
            <a:spLocks noGrp="1"/>
          </p:cNvSpPr>
          <p:nvPr>
            <p:ph idx="1"/>
          </p:nvPr>
        </p:nvSpPr>
        <p:spPr>
          <a:xfrm>
            <a:off x="1847528" y="1196752"/>
            <a:ext cx="8712968" cy="5661248"/>
          </a:xfrm>
        </p:spPr>
        <p:txBody>
          <a:bodyPr>
            <a:noAutofit/>
          </a:bodyPr>
          <a:lstStyle/>
          <a:p>
            <a:pPr algn="just"/>
            <a:r>
              <a:rPr lang="en-US" sz="2800" dirty="0"/>
              <a:t>There are several side effects that may be experienced by patients. These include drowsiness and orthostatic hypotension, especially after im injections. </a:t>
            </a:r>
          </a:p>
          <a:p>
            <a:pPr algn="just"/>
            <a:r>
              <a:rPr lang="en-US" sz="2800" dirty="0"/>
              <a:t>The patient may also experience </a:t>
            </a:r>
            <a:r>
              <a:rPr lang="en-US" sz="2800" b="1" i="1" dirty="0"/>
              <a:t>extra pyramidal symptoms</a:t>
            </a:r>
            <a:r>
              <a:rPr lang="en-US" sz="2800" dirty="0"/>
              <a:t> like:</a:t>
            </a:r>
          </a:p>
          <a:p>
            <a:pPr lvl="1" algn="just"/>
            <a:r>
              <a:rPr lang="en-US" sz="2400" dirty="0"/>
              <a:t>Dystonia, that is, spasms of muscles of face, neck, back, eye, arms and legs.</a:t>
            </a:r>
          </a:p>
          <a:p>
            <a:pPr lvl="1" algn="just"/>
            <a:r>
              <a:rPr lang="en-US" sz="2400" dirty="0"/>
              <a:t>Oculogyric crisis, presenting as fixed upward gaze from spasm of oculomotor muscles.</a:t>
            </a:r>
          </a:p>
          <a:p>
            <a:pPr lvl="1" algn="just"/>
            <a:r>
              <a:rPr lang="en-US" sz="2400" dirty="0"/>
              <a:t>Torticollis, that is, pulling of the head to the side from spasm of cervical muscles.</a:t>
            </a:r>
          </a:p>
          <a:p>
            <a:pPr algn="just"/>
            <a:endParaRPr lang="en-US" sz="2800" dirty="0"/>
          </a:p>
        </p:txBody>
      </p:sp>
    </p:spTree>
    <p:extLst>
      <p:ext uri="{BB962C8B-B14F-4D97-AF65-F5344CB8AC3E}">
        <p14:creationId xmlns:p14="http://schemas.microsoft.com/office/powerpoint/2010/main" val="428702589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33603"/>
            <a:ext cx="8352928" cy="1524000"/>
          </a:xfrm>
        </p:spPr>
        <p:txBody>
          <a:bodyPr>
            <a:normAutofit fontScale="90000"/>
          </a:bodyPr>
          <a:lstStyle/>
          <a:p>
            <a:pPr algn="ctr"/>
            <a:r>
              <a:rPr lang="en-US" sz="4800" dirty="0">
                <a:solidFill>
                  <a:schemeClr val="tx1"/>
                </a:solidFill>
                <a:latin typeface="Berlin Sans FB Demi" panose="020E0802020502020306" pitchFamily="34" charset="0"/>
              </a:rPr>
              <a:t>Extrapyramidal side effects of antipsychotics cntd…</a:t>
            </a:r>
          </a:p>
        </p:txBody>
      </p:sp>
      <p:sp>
        <p:nvSpPr>
          <p:cNvPr id="3" name="Content Placeholder 2"/>
          <p:cNvSpPr>
            <a:spLocks noGrp="1"/>
          </p:cNvSpPr>
          <p:nvPr>
            <p:ph idx="1"/>
          </p:nvPr>
        </p:nvSpPr>
        <p:spPr>
          <a:xfrm>
            <a:off x="1847528" y="1591815"/>
            <a:ext cx="8278688" cy="4107160"/>
          </a:xfrm>
        </p:spPr>
        <p:txBody>
          <a:bodyPr>
            <a:noAutofit/>
          </a:bodyPr>
          <a:lstStyle/>
          <a:p>
            <a:pPr lvl="1" algn="just"/>
            <a:r>
              <a:rPr lang="en-US" sz="3200" dirty="0"/>
              <a:t>Opisthotonus, which refers to the hyperextension of the back from spasm of back muscles.</a:t>
            </a:r>
          </a:p>
          <a:p>
            <a:pPr lvl="1" algn="just"/>
            <a:r>
              <a:rPr lang="en-US" sz="3200" dirty="0"/>
              <a:t>Akathisia or continuous motor restlessness.</a:t>
            </a:r>
          </a:p>
          <a:p>
            <a:pPr lvl="1" algn="just"/>
            <a:r>
              <a:rPr lang="en-US" sz="3200" dirty="0"/>
              <a:t>Akinesia or lack of body movement especially arms.</a:t>
            </a:r>
          </a:p>
          <a:p>
            <a:pPr lvl="1" algn="just"/>
            <a:r>
              <a:rPr lang="en-US" sz="3200" dirty="0"/>
              <a:t>Pseudoparkinsonism, which presents with a shuffling gait, mask-like facial expression, tremor, rigidity and akinesia.</a:t>
            </a:r>
          </a:p>
          <a:p>
            <a:pPr algn="just"/>
            <a:endParaRPr lang="en-US" sz="3600" dirty="0"/>
          </a:p>
          <a:p>
            <a:pPr algn="just"/>
            <a:endParaRPr lang="en-US" sz="3600" dirty="0"/>
          </a:p>
        </p:txBody>
      </p:sp>
    </p:spTree>
    <p:extLst>
      <p:ext uri="{BB962C8B-B14F-4D97-AF65-F5344CB8AC3E}">
        <p14:creationId xmlns:p14="http://schemas.microsoft.com/office/powerpoint/2010/main" val="14395336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570" y="274638"/>
            <a:ext cx="10448014" cy="1143000"/>
          </a:xfrm>
        </p:spPr>
        <p:txBody>
          <a:bodyPr>
            <a:normAutofit fontScale="90000"/>
          </a:bodyPr>
          <a:lstStyle/>
          <a:p>
            <a:pPr algn="ctr"/>
            <a:r>
              <a:rPr lang="en-US" b="1" dirty="0" smtClean="0">
                <a:solidFill>
                  <a:schemeClr val="tx1"/>
                </a:solidFill>
                <a:latin typeface="Berlin Sans FB Demi" panose="020E0802020502020306" pitchFamily="34" charset="0"/>
              </a:rPr>
              <a:t>Characteristics  evaluated in the psychiatric assessment of patients with suicidal behavior</a:t>
            </a:r>
            <a:endParaRPr lang="en-US" b="1" dirty="0">
              <a:solidFill>
                <a:schemeClr val="tx1"/>
              </a:solidFill>
              <a:latin typeface="Berlin Sans FB Demi" panose="020E0802020502020306" pitchFamily="34" charset="0"/>
            </a:endParaRPr>
          </a:p>
        </p:txBody>
      </p:sp>
      <p:sp>
        <p:nvSpPr>
          <p:cNvPr id="3" name="Content Placeholder 2"/>
          <p:cNvSpPr>
            <a:spLocks noGrp="1"/>
          </p:cNvSpPr>
          <p:nvPr>
            <p:ph idx="1"/>
          </p:nvPr>
        </p:nvSpPr>
        <p:spPr>
          <a:xfrm>
            <a:off x="1463570" y="1686339"/>
            <a:ext cx="9997440" cy="4800600"/>
          </a:xfrm>
        </p:spPr>
        <p:txBody>
          <a:bodyPr>
            <a:noAutofit/>
          </a:bodyPr>
          <a:lstStyle/>
          <a:p>
            <a:pPr algn="just"/>
            <a:r>
              <a:rPr lang="en-US" sz="3600" dirty="0" smtClean="0"/>
              <a:t>1. Current presentation of suicidality</a:t>
            </a:r>
          </a:p>
          <a:p>
            <a:pPr lvl="1" algn="just"/>
            <a:r>
              <a:rPr lang="en-US" sz="3200" dirty="0" smtClean="0"/>
              <a:t>Suicidal/self harming thoughts, plans, b/</a:t>
            </a:r>
            <a:r>
              <a:rPr lang="en-US" sz="3200" dirty="0" err="1" smtClean="0"/>
              <a:t>vr</a:t>
            </a:r>
            <a:r>
              <a:rPr lang="en-US" sz="3200" dirty="0" smtClean="0"/>
              <a:t> and intent</a:t>
            </a:r>
          </a:p>
          <a:p>
            <a:pPr lvl="1" algn="just"/>
            <a:r>
              <a:rPr lang="en-US" sz="3200" dirty="0" smtClean="0"/>
              <a:t>Specific methods considered for suicide &amp; their lethality</a:t>
            </a:r>
          </a:p>
          <a:p>
            <a:pPr lvl="1" algn="just"/>
            <a:r>
              <a:rPr lang="en-US" sz="3200" dirty="0" smtClean="0"/>
              <a:t>Evidence of hopelessness, impulsiveness, </a:t>
            </a:r>
            <a:r>
              <a:rPr lang="en-US" sz="3200" dirty="0" err="1" smtClean="0"/>
              <a:t>axiety</a:t>
            </a:r>
            <a:r>
              <a:rPr lang="en-US" sz="3200" dirty="0" smtClean="0"/>
              <a:t> </a:t>
            </a:r>
            <a:r>
              <a:rPr lang="en-US" sz="3200" dirty="0" err="1" smtClean="0"/>
              <a:t>etc</a:t>
            </a:r>
            <a:endParaRPr lang="en-US" sz="3200" dirty="0" smtClean="0"/>
          </a:p>
          <a:p>
            <a:pPr lvl="1" algn="just"/>
            <a:r>
              <a:rPr lang="en-US" sz="3200" dirty="0" smtClean="0"/>
              <a:t>Reasons for living and plans for the future</a:t>
            </a:r>
          </a:p>
          <a:p>
            <a:pPr lvl="1" algn="just"/>
            <a:r>
              <a:rPr lang="en-US" sz="3200" dirty="0" smtClean="0"/>
              <a:t>Alcohol/substances associated with current presentation</a:t>
            </a:r>
          </a:p>
          <a:p>
            <a:pPr lvl="1" algn="just"/>
            <a:r>
              <a:rPr lang="en-US" sz="3200" dirty="0" smtClean="0"/>
              <a:t>Thoughts, plans or intentions of violence towards others.</a:t>
            </a:r>
            <a:endParaRPr lang="en-US" sz="3200" dirty="0"/>
          </a:p>
        </p:txBody>
      </p:sp>
    </p:spTree>
    <p:extLst>
      <p:ext uri="{BB962C8B-B14F-4D97-AF65-F5344CB8AC3E}">
        <p14:creationId xmlns:p14="http://schemas.microsoft.com/office/powerpoint/2010/main" val="3349345805"/>
      </p:ext>
    </p:extLst>
  </p:cSld>
  <p:clrMapOvr>
    <a:masterClrMapping/>
  </p:clrMapOvr>
  <p:transition spd="med">
    <p:pull/>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332656"/>
            <a:ext cx="8640960" cy="6525344"/>
          </a:xfrm>
        </p:spPr>
        <p:txBody>
          <a:bodyPr>
            <a:normAutofit/>
          </a:bodyPr>
          <a:lstStyle/>
          <a:p>
            <a:pPr algn="just">
              <a:buNone/>
            </a:pPr>
            <a:r>
              <a:rPr lang="en-US" sz="3200" b="1" dirty="0">
                <a:latin typeface="+mj-lt"/>
              </a:rPr>
              <a:t>SIDE EFFECTS CNTD…</a:t>
            </a:r>
          </a:p>
          <a:p>
            <a:pPr algn="just"/>
            <a:r>
              <a:rPr lang="en-US" sz="3200" dirty="0">
                <a:latin typeface="+mj-lt"/>
              </a:rPr>
              <a:t>The patient may also experience tardive dyskinesia, that is, a wormlike movement of the tongue, frequent blinking, and involuntary movement of tongue, lips and jaw. They may experience convulsive seizures or allergic or toxic effects (some of which are rare and serious).These include:</a:t>
            </a:r>
          </a:p>
          <a:p>
            <a:pPr lvl="1" algn="just"/>
            <a:r>
              <a:rPr lang="en-US" sz="2800" dirty="0">
                <a:latin typeface="+mj-lt"/>
              </a:rPr>
              <a:t>Aggranulosis</a:t>
            </a:r>
          </a:p>
          <a:p>
            <a:pPr lvl="1" algn="just"/>
            <a:r>
              <a:rPr lang="en-US" sz="2800" dirty="0">
                <a:latin typeface="+mj-lt"/>
              </a:rPr>
              <a:t>Oral monoliasis</a:t>
            </a:r>
          </a:p>
          <a:p>
            <a:pPr lvl="1" algn="just"/>
            <a:r>
              <a:rPr lang="en-US" sz="2800" dirty="0">
                <a:latin typeface="+mj-lt"/>
              </a:rPr>
              <a:t>Dermatitis</a:t>
            </a:r>
          </a:p>
          <a:p>
            <a:pPr lvl="1" algn="just"/>
            <a:r>
              <a:rPr lang="en-US" sz="2800" dirty="0">
                <a:latin typeface="+mj-lt"/>
              </a:rPr>
              <a:t>Jaundice</a:t>
            </a:r>
          </a:p>
          <a:p>
            <a:pPr algn="just"/>
            <a:endParaRPr lang="en-US" sz="3200" dirty="0">
              <a:latin typeface="+mj-lt"/>
            </a:endParaRPr>
          </a:p>
        </p:txBody>
      </p:sp>
    </p:spTree>
    <p:extLst>
      <p:ext uri="{BB962C8B-B14F-4D97-AF65-F5344CB8AC3E}">
        <p14:creationId xmlns:p14="http://schemas.microsoft.com/office/powerpoint/2010/main" val="440411452"/>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26"/>
            <a:ext cx="8229600" cy="1143000"/>
          </a:xfrm>
        </p:spPr>
        <p:txBody>
          <a:bodyPr/>
          <a:lstStyle/>
          <a:p>
            <a:pPr algn="ctr"/>
            <a:r>
              <a:rPr lang="en-US" dirty="0" smtClean="0">
                <a:solidFill>
                  <a:schemeClr val="tx1"/>
                </a:solidFill>
                <a:latin typeface="Berlin Sans FB Demi" panose="020E0802020502020306" pitchFamily="34" charset="0"/>
              </a:rPr>
              <a:t>Side effects of antipsychotics cntd…</a:t>
            </a:r>
            <a:endParaRPr lang="en-US" dirty="0">
              <a:solidFill>
                <a:schemeClr val="tx1"/>
              </a:solidFill>
              <a:latin typeface="Berlin Sans FB Demi" panose="020E0802020502020306" pitchFamily="34" charset="0"/>
            </a:endParaRPr>
          </a:p>
        </p:txBody>
      </p:sp>
      <p:sp>
        <p:nvSpPr>
          <p:cNvPr id="3" name="Content Placeholder 2"/>
          <p:cNvSpPr>
            <a:spLocks noGrp="1"/>
          </p:cNvSpPr>
          <p:nvPr>
            <p:ph idx="1"/>
          </p:nvPr>
        </p:nvSpPr>
        <p:spPr>
          <a:xfrm>
            <a:off x="1703512" y="1268760"/>
            <a:ext cx="8784976" cy="4827240"/>
          </a:xfrm>
        </p:spPr>
        <p:txBody>
          <a:bodyPr>
            <a:noAutofit/>
          </a:bodyPr>
          <a:lstStyle/>
          <a:p>
            <a:pPr algn="just"/>
            <a:r>
              <a:rPr lang="en-US" sz="3200" dirty="0"/>
              <a:t>The patient may also exhibit other side effects including endocrine or metabolic effects like weight gain or decreased libido, impotence, impaired ejaculation in males. They may also have decreased thermoregulatory ability and as a result might complain of being too cold or too hot.</a:t>
            </a:r>
          </a:p>
          <a:p>
            <a:pPr algn="just"/>
            <a:r>
              <a:rPr lang="en-US" sz="3200" dirty="0"/>
              <a:t>Adjusting the dosage of antipsychotic drugs, and giving antiparkinsonian drugs can often be quite effective in treating side effects.</a:t>
            </a:r>
          </a:p>
          <a:p>
            <a:pPr algn="just"/>
            <a:endParaRPr lang="en-US" sz="3200" dirty="0"/>
          </a:p>
        </p:txBody>
      </p:sp>
    </p:spTree>
    <p:extLst>
      <p:ext uri="{BB962C8B-B14F-4D97-AF65-F5344CB8AC3E}">
        <p14:creationId xmlns:p14="http://schemas.microsoft.com/office/powerpoint/2010/main" val="196974371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6672"/>
            <a:ext cx="8229600" cy="1143000"/>
          </a:xfrm>
        </p:spPr>
        <p:txBody>
          <a:bodyPr>
            <a:noAutofit/>
          </a:bodyPr>
          <a:lstStyle/>
          <a:p>
            <a:pPr algn="ctr"/>
            <a:r>
              <a:rPr lang="en-US" sz="4400" b="1" dirty="0">
                <a:solidFill>
                  <a:schemeClr val="tx1"/>
                </a:solidFill>
                <a:latin typeface="Berlin Sans FB Demi" panose="020E0802020502020306" pitchFamily="34" charset="0"/>
              </a:rPr>
              <a:t>Contraindications</a:t>
            </a:r>
            <a:r>
              <a:rPr lang="en-US" sz="4400" dirty="0">
                <a:solidFill>
                  <a:schemeClr val="tx1"/>
                </a:solidFill>
                <a:latin typeface="Berlin Sans FB Demi" panose="020E0802020502020306" pitchFamily="34" charset="0"/>
              </a:rPr>
              <a:t> </a:t>
            </a:r>
            <a:br>
              <a:rPr lang="en-US" sz="4400" dirty="0">
                <a:solidFill>
                  <a:schemeClr val="tx1"/>
                </a:solidFill>
                <a:latin typeface="Berlin Sans FB Demi" panose="020E0802020502020306" pitchFamily="34" charset="0"/>
              </a:rPr>
            </a:br>
            <a:endParaRPr lang="en-US" sz="4400" dirty="0">
              <a:solidFill>
                <a:schemeClr val="tx1"/>
              </a:solidFill>
              <a:latin typeface="Berlin Sans FB Demi" panose="020E0802020502020306" pitchFamily="34" charset="0"/>
            </a:endParaRPr>
          </a:p>
        </p:txBody>
      </p:sp>
      <p:sp>
        <p:nvSpPr>
          <p:cNvPr id="3" name="Content Placeholder 2"/>
          <p:cNvSpPr>
            <a:spLocks noGrp="1"/>
          </p:cNvSpPr>
          <p:nvPr>
            <p:ph idx="1"/>
          </p:nvPr>
        </p:nvSpPr>
        <p:spPr>
          <a:xfrm>
            <a:off x="1703512" y="1916832"/>
            <a:ext cx="8856984" cy="4179168"/>
          </a:xfrm>
        </p:spPr>
        <p:txBody>
          <a:bodyPr>
            <a:normAutofit/>
          </a:bodyPr>
          <a:lstStyle/>
          <a:p>
            <a:pPr algn="just"/>
            <a:r>
              <a:rPr lang="en-US" sz="3200" dirty="0"/>
              <a:t>Comatose, glaucoma, prosthetic hyperplasic, acute myocardial infarction are contraindications to the use of these drugs </a:t>
            </a:r>
          </a:p>
        </p:txBody>
      </p:sp>
    </p:spTree>
    <p:extLst>
      <p:ext uri="{BB962C8B-B14F-4D97-AF65-F5344CB8AC3E}">
        <p14:creationId xmlns:p14="http://schemas.microsoft.com/office/powerpoint/2010/main" val="3887930808"/>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52400"/>
            <a:ext cx="8568952" cy="1600200"/>
          </a:xfrm>
        </p:spPr>
        <p:txBody>
          <a:bodyPr/>
          <a:lstStyle/>
          <a:p>
            <a:pPr algn="ctr"/>
            <a:r>
              <a:rPr lang="en-US" dirty="0" smtClean="0">
                <a:solidFill>
                  <a:schemeClr val="tx1"/>
                </a:solidFill>
                <a:latin typeface="Berlin Sans FB Demi" panose="020E0802020502020306" pitchFamily="34" charset="0"/>
              </a:rPr>
              <a:t>Nurse’s Responsibility for a Patient Receiving Antipsychotics</a:t>
            </a:r>
            <a:endParaRPr lang="en-US" dirty="0">
              <a:solidFill>
                <a:schemeClr val="tx1"/>
              </a:solidFill>
              <a:latin typeface="Berlin Sans FB Demi" panose="020E0802020502020306" pitchFamily="34" charset="0"/>
            </a:endParaRPr>
          </a:p>
        </p:txBody>
      </p:sp>
      <p:sp>
        <p:nvSpPr>
          <p:cNvPr id="3" name="Content Placeholder 2"/>
          <p:cNvSpPr>
            <a:spLocks noGrp="1"/>
          </p:cNvSpPr>
          <p:nvPr>
            <p:ph idx="1"/>
          </p:nvPr>
        </p:nvSpPr>
        <p:spPr>
          <a:xfrm>
            <a:off x="1631504" y="1916832"/>
            <a:ext cx="8784976" cy="4680520"/>
          </a:xfrm>
        </p:spPr>
        <p:txBody>
          <a:bodyPr>
            <a:normAutofit/>
          </a:bodyPr>
          <a:lstStyle/>
          <a:p>
            <a:pPr algn="just"/>
            <a:r>
              <a:rPr lang="en-US" sz="2800" dirty="0">
                <a:latin typeface="+mj-lt"/>
              </a:rPr>
              <a:t>Instruct the patient to take sips of water frequently to relieve dryness of mouth. Frequent mouth washes, use of chewing gum and applying glycerine.</a:t>
            </a:r>
          </a:p>
          <a:p>
            <a:pPr algn="just"/>
            <a:r>
              <a:rPr lang="en-US" sz="2800" dirty="0">
                <a:latin typeface="+mj-lt"/>
              </a:rPr>
              <a:t>A high-fiber diet, increased fluid intake and laxatives if needed, help to reduce constipation.</a:t>
            </a:r>
          </a:p>
          <a:p>
            <a:pPr algn="just"/>
            <a:r>
              <a:rPr lang="en-US" sz="2800" dirty="0">
                <a:latin typeface="+mj-lt"/>
              </a:rPr>
              <a:t>Advise the patient to get up from the bed or chair very slowly. Patient should sit on the edge of the bed for one full minute dangling his feet, before standing up. </a:t>
            </a:r>
          </a:p>
          <a:p>
            <a:pPr algn="just"/>
            <a:endParaRPr lang="en-US" sz="2800" dirty="0">
              <a:latin typeface="+mj-lt"/>
            </a:endParaRPr>
          </a:p>
        </p:txBody>
      </p:sp>
    </p:spTree>
    <p:extLst>
      <p:ext uri="{BB962C8B-B14F-4D97-AF65-F5344CB8AC3E}">
        <p14:creationId xmlns:p14="http://schemas.microsoft.com/office/powerpoint/2010/main" val="2017847205"/>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260648"/>
            <a:ext cx="8640960" cy="6597352"/>
          </a:xfrm>
        </p:spPr>
        <p:txBody>
          <a:bodyPr>
            <a:noAutofit/>
          </a:bodyPr>
          <a:lstStyle/>
          <a:p>
            <a:pPr algn="just"/>
            <a:r>
              <a:rPr lang="en-US" sz="2800" dirty="0">
                <a:latin typeface="+mj-lt"/>
              </a:rPr>
              <a:t>Check BP before and after medication is given as a measure to prevent falls and other complications resulting from orthostatic hypotension.</a:t>
            </a:r>
          </a:p>
          <a:p>
            <a:pPr algn="just"/>
            <a:r>
              <a:rPr lang="en-US" sz="2800" dirty="0">
                <a:latin typeface="+mj-lt"/>
              </a:rPr>
              <a:t>Differentiate between akathisia and agitation. A change of drug may be necessary if side-effects are severe. </a:t>
            </a:r>
          </a:p>
          <a:p>
            <a:pPr algn="just"/>
            <a:r>
              <a:rPr lang="en-US" sz="2800" dirty="0">
                <a:latin typeface="+mj-lt"/>
              </a:rPr>
              <a:t>Administer antiparkinsonian drugs as prescribed.</a:t>
            </a:r>
          </a:p>
          <a:p>
            <a:pPr algn="just"/>
            <a:r>
              <a:rPr lang="en-US" sz="2800" dirty="0">
                <a:latin typeface="+mj-lt"/>
              </a:rPr>
              <a:t>Observe the patient regularly for abnormal movements.</a:t>
            </a:r>
          </a:p>
          <a:p>
            <a:pPr algn="just"/>
            <a:r>
              <a:rPr lang="en-US" sz="2800" dirty="0">
                <a:latin typeface="+mj-lt"/>
              </a:rPr>
              <a:t>Take all seizure precautions.</a:t>
            </a:r>
          </a:p>
          <a:p>
            <a:pPr algn="just"/>
            <a:r>
              <a:rPr lang="en-US" sz="2800" dirty="0">
                <a:latin typeface="+mj-lt"/>
              </a:rPr>
              <a:t>Patient should be warned about driving a car or operating machinery when first treated with antipsychotics. </a:t>
            </a:r>
          </a:p>
          <a:p>
            <a:pPr algn="just"/>
            <a:endParaRPr lang="en-US" sz="2800" dirty="0">
              <a:latin typeface="+mj-lt"/>
            </a:endParaRPr>
          </a:p>
        </p:txBody>
      </p:sp>
    </p:spTree>
    <p:extLst>
      <p:ext uri="{BB962C8B-B14F-4D97-AF65-F5344CB8AC3E}">
        <p14:creationId xmlns:p14="http://schemas.microsoft.com/office/powerpoint/2010/main" val="3361152847"/>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332656"/>
            <a:ext cx="8856984" cy="6120680"/>
          </a:xfrm>
        </p:spPr>
        <p:txBody>
          <a:bodyPr>
            <a:normAutofit/>
          </a:bodyPr>
          <a:lstStyle/>
          <a:p>
            <a:pPr algn="just"/>
            <a:r>
              <a:rPr lang="en-US" sz="3200" dirty="0">
                <a:latin typeface="+mj-lt"/>
              </a:rPr>
              <a:t>Giving the entire dose at bedtime usually eliminates any problem from sedation.</a:t>
            </a:r>
          </a:p>
          <a:p>
            <a:pPr algn="just"/>
            <a:r>
              <a:rPr lang="en-US" sz="3200" dirty="0">
                <a:latin typeface="+mj-lt"/>
              </a:rPr>
              <a:t>Advise the patient to use sunscreen measures (use of full sleeves, dark glasses etc) for photosensitive reactions.</a:t>
            </a:r>
          </a:p>
          <a:p>
            <a:pPr algn="just"/>
            <a:r>
              <a:rPr lang="en-US" sz="3200" dirty="0">
                <a:latin typeface="+mj-lt"/>
              </a:rPr>
              <a:t>Teach the importance of drug compliance, side-effects of drugs and reporting if too severe, regular follow-ups. </a:t>
            </a:r>
          </a:p>
          <a:p>
            <a:pPr algn="just">
              <a:buNone/>
            </a:pPr>
            <a:endParaRPr lang="en-US" sz="3200" dirty="0">
              <a:latin typeface="+mj-lt"/>
            </a:endParaRPr>
          </a:p>
          <a:p>
            <a:pPr algn="just"/>
            <a:endParaRPr lang="en-US" sz="3200" dirty="0">
              <a:latin typeface="+mj-lt"/>
            </a:endParaRPr>
          </a:p>
        </p:txBody>
      </p:sp>
    </p:spTree>
    <p:extLst>
      <p:ext uri="{BB962C8B-B14F-4D97-AF65-F5344CB8AC3E}">
        <p14:creationId xmlns:p14="http://schemas.microsoft.com/office/powerpoint/2010/main" val="247834433"/>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1981200" y="274638"/>
            <a:ext cx="8229600" cy="715962"/>
          </a:xfrm>
        </p:spPr>
        <p:txBody>
          <a:bodyPr/>
          <a:lstStyle/>
          <a:p>
            <a:pPr algn="ctr" eaLnBrk="1" hangingPunct="1"/>
            <a:r>
              <a:rPr lang="en-US" sz="4400" b="1" dirty="0">
                <a:solidFill>
                  <a:srgbClr val="FF0000"/>
                </a:solidFill>
              </a:rPr>
              <a:t>Anxiolytics and hypnotics</a:t>
            </a:r>
          </a:p>
        </p:txBody>
      </p:sp>
      <p:sp>
        <p:nvSpPr>
          <p:cNvPr id="39942" name="Rectangle 3"/>
          <p:cNvSpPr>
            <a:spLocks noGrp="1" noChangeArrowheads="1"/>
          </p:cNvSpPr>
          <p:nvPr>
            <p:ph idx="1"/>
          </p:nvPr>
        </p:nvSpPr>
        <p:spPr>
          <a:xfrm>
            <a:off x="1981200" y="1268761"/>
            <a:ext cx="8229600" cy="4857403"/>
          </a:xfrm>
        </p:spPr>
        <p:txBody>
          <a:bodyPr/>
          <a:lstStyle/>
          <a:p>
            <a:pPr algn="just" eaLnBrk="1" hangingPunct="1"/>
            <a:r>
              <a:rPr lang="en-US" sz="2800" dirty="0"/>
              <a:t>The distinction between anxiolytics and hypnotics is artificial: most anxiolytics in higher doses given at night have sleep inducing actions and many hypnotics in divided doses during the day are useful anxiolytics.</a:t>
            </a:r>
          </a:p>
          <a:p>
            <a:pPr algn="just" eaLnBrk="1" hangingPunct="1"/>
            <a:r>
              <a:rPr lang="en-US" sz="2800" dirty="0"/>
              <a:t>Anxiolytics are those drugs whose main purpose is to decrease anxiety.</a:t>
            </a:r>
          </a:p>
          <a:p>
            <a:pPr algn="just" eaLnBrk="1" hangingPunct="1"/>
            <a:r>
              <a:rPr lang="en-US" sz="2800" dirty="0"/>
              <a:t>Hypnotic drugs have a calming effect, decrease </a:t>
            </a:r>
            <a:r>
              <a:rPr lang="en-US" sz="2800" dirty="0" err="1"/>
              <a:t>arausal</a:t>
            </a:r>
            <a:r>
              <a:rPr lang="en-US" sz="2800" dirty="0"/>
              <a:t> and promote sleep.</a:t>
            </a:r>
          </a:p>
          <a:p>
            <a:pPr algn="just" eaLnBrk="1" hangingPunct="1"/>
            <a:r>
              <a:rPr lang="en-US" sz="2800" dirty="0"/>
              <a:t>Hypnotics are often anxiolytics but not all anxiolytics have hypnotic properties.</a:t>
            </a:r>
          </a:p>
        </p:txBody>
      </p:sp>
      <p:sp>
        <p:nvSpPr>
          <p:cNvPr id="3993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0C27F2-3B6B-4C87-9CEE-9F92AF976864}"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3844645113"/>
      </p:ext>
    </p:extLst>
  </p:cSld>
  <p:clrMapOvr>
    <a:masterClrMapping/>
  </p:clrMapOvr>
  <p:transition spd="med">
    <p:pull/>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a:xfrm>
            <a:off x="1981200" y="274638"/>
            <a:ext cx="8229600" cy="778098"/>
          </a:xfrm>
        </p:spPr>
        <p:txBody>
          <a:bodyPr/>
          <a:lstStyle/>
          <a:p>
            <a:pPr algn="ctr" eaLnBrk="1" hangingPunct="1"/>
            <a:r>
              <a:rPr lang="en-US" sz="4800" b="1" u="sng" dirty="0">
                <a:solidFill>
                  <a:srgbClr val="FF0000"/>
                </a:solidFill>
              </a:rPr>
              <a:t>Classification</a:t>
            </a:r>
          </a:p>
        </p:txBody>
      </p:sp>
      <p:sp>
        <p:nvSpPr>
          <p:cNvPr id="40966" name="Rectangle 3"/>
          <p:cNvSpPr>
            <a:spLocks noGrp="1" noChangeArrowheads="1"/>
          </p:cNvSpPr>
          <p:nvPr>
            <p:ph idx="1"/>
          </p:nvPr>
        </p:nvSpPr>
        <p:spPr>
          <a:xfrm>
            <a:off x="1775520" y="1052737"/>
            <a:ext cx="8784976" cy="4857403"/>
          </a:xfrm>
        </p:spPr>
        <p:txBody>
          <a:bodyPr/>
          <a:lstStyle/>
          <a:p>
            <a:pPr eaLnBrk="1" hangingPunct="1"/>
            <a:r>
              <a:rPr lang="en-US" sz="2800" dirty="0"/>
              <a:t>There are many chemical groups of drugs that have sedative-hypnotic properties but just a few are used in modern psychiatry on a regular basis:</a:t>
            </a:r>
          </a:p>
          <a:p>
            <a:pPr eaLnBrk="1" hangingPunct="1"/>
            <a:r>
              <a:rPr lang="en-US" sz="2800" dirty="0"/>
              <a:t>These are:</a:t>
            </a:r>
          </a:p>
          <a:p>
            <a:pPr lvl="1" eaLnBrk="1" hangingPunct="1"/>
            <a:r>
              <a:rPr lang="en-US" sz="2800" dirty="0"/>
              <a:t>Benzodiazepines</a:t>
            </a:r>
          </a:p>
          <a:p>
            <a:pPr lvl="1" eaLnBrk="1" hangingPunct="1"/>
            <a:r>
              <a:rPr lang="en-US" sz="2800" dirty="0" err="1"/>
              <a:t>Cyclopyrolones</a:t>
            </a:r>
            <a:endParaRPr lang="en-US" sz="2800" dirty="0"/>
          </a:p>
          <a:p>
            <a:pPr lvl="1" eaLnBrk="1" hangingPunct="1"/>
            <a:r>
              <a:rPr lang="en-US" sz="2800" dirty="0" err="1"/>
              <a:t>Azapirones</a:t>
            </a:r>
            <a:endParaRPr lang="en-US" sz="2800" dirty="0"/>
          </a:p>
          <a:p>
            <a:pPr eaLnBrk="1" hangingPunct="1"/>
            <a:r>
              <a:rPr lang="en-US" sz="2800" dirty="0"/>
              <a:t>Other less commonly used groups are: barbiturates, carbamates, cyclic esters, chloral hydrate and alcohol.</a:t>
            </a:r>
          </a:p>
          <a:p>
            <a:pPr eaLnBrk="1" hangingPunct="1"/>
            <a:r>
              <a:rPr lang="en-US" sz="2800" dirty="0"/>
              <a:t>Antidepressants are often used in certain anxiety states as drugs of first choice.</a:t>
            </a:r>
          </a:p>
          <a:p>
            <a:pPr eaLnBrk="1" hangingPunct="1">
              <a:buFontTx/>
              <a:buNone/>
            </a:pPr>
            <a:endParaRPr lang="en-US" sz="2800" dirty="0"/>
          </a:p>
        </p:txBody>
      </p:sp>
      <p:sp>
        <p:nvSpPr>
          <p:cNvPr id="4096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72AD74-EF9E-4755-8717-AAE200FDBF57}"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3738231018"/>
      </p:ext>
    </p:extLst>
  </p:cSld>
  <p:clrMapOvr>
    <a:masterClrMapping/>
  </p:clrMapOvr>
  <p:transition spd="med">
    <p:pull/>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1981200" y="274638"/>
            <a:ext cx="8229600" cy="639762"/>
          </a:xfrm>
        </p:spPr>
        <p:txBody>
          <a:bodyPr/>
          <a:lstStyle/>
          <a:p>
            <a:pPr algn="ctr" eaLnBrk="1" hangingPunct="1"/>
            <a:r>
              <a:rPr lang="en-US" sz="4000" b="1" dirty="0">
                <a:solidFill>
                  <a:srgbClr val="FF0000"/>
                </a:solidFill>
              </a:rPr>
              <a:t>Anxiolytics and hypnotics</a:t>
            </a:r>
          </a:p>
        </p:txBody>
      </p:sp>
      <p:sp>
        <p:nvSpPr>
          <p:cNvPr id="41990" name="Rectangle 3"/>
          <p:cNvSpPr>
            <a:spLocks noGrp="1" noChangeArrowheads="1"/>
          </p:cNvSpPr>
          <p:nvPr>
            <p:ph idx="1"/>
          </p:nvPr>
        </p:nvSpPr>
        <p:spPr>
          <a:xfrm>
            <a:off x="1703512" y="1196753"/>
            <a:ext cx="8712968" cy="4929411"/>
          </a:xfrm>
        </p:spPr>
        <p:txBody>
          <a:bodyPr/>
          <a:lstStyle/>
          <a:p>
            <a:pPr algn="just" eaLnBrk="1" hangingPunct="1">
              <a:buFontTx/>
              <a:buNone/>
            </a:pPr>
            <a:r>
              <a:rPr lang="en-US" sz="2400" b="1" u="sng" dirty="0"/>
              <a:t>Mode of action</a:t>
            </a:r>
          </a:p>
          <a:p>
            <a:pPr algn="just" eaLnBrk="1" hangingPunct="1"/>
            <a:r>
              <a:rPr lang="en-US" sz="2400" dirty="0"/>
              <a:t>Both benzodiazepines and </a:t>
            </a:r>
            <a:r>
              <a:rPr lang="en-US" sz="2400" dirty="0" err="1"/>
              <a:t>cyclopyrones</a:t>
            </a:r>
            <a:r>
              <a:rPr lang="en-US" sz="2400" dirty="0"/>
              <a:t> act primarily on GABA – benzodiazepine receptor complex facilitating the effect of GABA.</a:t>
            </a:r>
          </a:p>
          <a:p>
            <a:pPr algn="just" eaLnBrk="1" hangingPunct="1"/>
            <a:r>
              <a:rPr lang="en-US" sz="2400" dirty="0" err="1"/>
              <a:t>Buspirone</a:t>
            </a:r>
            <a:r>
              <a:rPr lang="en-US" sz="2400" dirty="0"/>
              <a:t> the only available </a:t>
            </a:r>
            <a:r>
              <a:rPr lang="en-US" sz="2400" dirty="0" err="1"/>
              <a:t>azapirone</a:t>
            </a:r>
            <a:r>
              <a:rPr lang="en-US" sz="2400" dirty="0"/>
              <a:t> is a 5HT1A partial agonist and a non-sedating, non-hypnotic anxiolytic.</a:t>
            </a:r>
          </a:p>
          <a:p>
            <a:pPr algn="just" eaLnBrk="1" hangingPunct="1"/>
            <a:r>
              <a:rPr lang="en-US" sz="2400" dirty="0"/>
              <a:t>BDZ are powerful </a:t>
            </a:r>
            <a:r>
              <a:rPr lang="en-US" sz="2400" dirty="0" err="1"/>
              <a:t>potentiators</a:t>
            </a:r>
            <a:r>
              <a:rPr lang="en-US" sz="2400" dirty="0"/>
              <a:t> of GABA activity:</a:t>
            </a:r>
          </a:p>
          <a:p>
            <a:pPr lvl="1" algn="just" eaLnBrk="1" hangingPunct="1"/>
            <a:r>
              <a:rPr lang="en-US" sz="2400" dirty="0"/>
              <a:t>Muscle relaxation both pre and post synaptic influences in the spinal cord.</a:t>
            </a:r>
          </a:p>
          <a:p>
            <a:pPr lvl="1" algn="just" eaLnBrk="1" hangingPunct="1"/>
            <a:r>
              <a:rPr lang="en-US" sz="2400" dirty="0"/>
              <a:t>Anticonvulsant effects by general inhibiting effect</a:t>
            </a:r>
          </a:p>
          <a:p>
            <a:pPr lvl="1" algn="just" eaLnBrk="1" hangingPunct="1"/>
            <a:r>
              <a:rPr lang="en-US" sz="2400" dirty="0"/>
              <a:t>Ataxia by a cerebellar effect.</a:t>
            </a:r>
          </a:p>
          <a:p>
            <a:pPr lvl="1" algn="just" eaLnBrk="1" hangingPunct="1"/>
            <a:r>
              <a:rPr lang="en-US" sz="2400" dirty="0"/>
              <a:t>Sedation by the effects on the reticular activating system.</a:t>
            </a:r>
          </a:p>
          <a:p>
            <a:pPr algn="just" eaLnBrk="1" hangingPunct="1">
              <a:buFontTx/>
              <a:buNone/>
            </a:pPr>
            <a:endParaRPr lang="en-US" sz="2400" dirty="0"/>
          </a:p>
          <a:p>
            <a:pPr algn="just" eaLnBrk="1" hangingPunct="1">
              <a:buFontTx/>
              <a:buNone/>
            </a:pPr>
            <a:r>
              <a:rPr lang="en-US" sz="2400" b="1" dirty="0"/>
              <a:t>	</a:t>
            </a:r>
            <a:endParaRPr lang="en-US" sz="2400" dirty="0"/>
          </a:p>
        </p:txBody>
      </p:sp>
      <p:sp>
        <p:nvSpPr>
          <p:cNvPr id="4198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746E15-8356-4199-9D89-09D1EC63E630}"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473350916"/>
      </p:ext>
    </p:extLst>
  </p:cSld>
  <p:clrMapOvr>
    <a:masterClrMapping/>
  </p:clrMapOvr>
  <p:transition spd="med">
    <p:pull/>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a:xfrm>
            <a:off x="1981200" y="274638"/>
            <a:ext cx="8229600" cy="792162"/>
          </a:xfrm>
        </p:spPr>
        <p:txBody>
          <a:bodyPr/>
          <a:lstStyle/>
          <a:p>
            <a:pPr algn="ctr" eaLnBrk="1" hangingPunct="1"/>
            <a:r>
              <a:rPr lang="en-US" sz="3600" b="1" dirty="0">
                <a:solidFill>
                  <a:srgbClr val="FF0000"/>
                </a:solidFill>
              </a:rPr>
              <a:t>Anxiolytics and hypnotics</a:t>
            </a:r>
          </a:p>
        </p:txBody>
      </p:sp>
      <p:sp>
        <p:nvSpPr>
          <p:cNvPr id="43014" name="Rectangle 3"/>
          <p:cNvSpPr>
            <a:spLocks noGrp="1" noChangeArrowheads="1"/>
          </p:cNvSpPr>
          <p:nvPr>
            <p:ph idx="1"/>
          </p:nvPr>
        </p:nvSpPr>
        <p:spPr>
          <a:xfrm>
            <a:off x="1981200" y="1078836"/>
            <a:ext cx="8229600" cy="5211763"/>
          </a:xfrm>
        </p:spPr>
        <p:txBody>
          <a:bodyPr/>
          <a:lstStyle/>
          <a:p>
            <a:pPr algn="just" eaLnBrk="1" hangingPunct="1">
              <a:buFontTx/>
              <a:buNone/>
            </a:pPr>
            <a:r>
              <a:rPr lang="en-US" sz="2400" b="1" dirty="0"/>
              <a:t>For clinical purposes</a:t>
            </a:r>
            <a:r>
              <a:rPr lang="en-US" sz="2400" dirty="0"/>
              <a:t>, benzodiazepines and </a:t>
            </a:r>
            <a:r>
              <a:rPr lang="en-US" sz="2400" dirty="0" err="1"/>
              <a:t>relared</a:t>
            </a:r>
            <a:r>
              <a:rPr lang="en-US" sz="2400" dirty="0"/>
              <a:t> compounds are classified as follows:</a:t>
            </a:r>
          </a:p>
          <a:p>
            <a:pPr algn="just" eaLnBrk="1" hangingPunct="1"/>
            <a:r>
              <a:rPr lang="en-US" sz="2400" dirty="0"/>
              <a:t>Short acting (half life less than 24hrs).</a:t>
            </a:r>
          </a:p>
          <a:p>
            <a:pPr algn="just" eaLnBrk="1" hangingPunct="1"/>
            <a:r>
              <a:rPr lang="en-US" sz="2400" dirty="0"/>
              <a:t>Intermediate acting (half life between 24 and 48 hrs).</a:t>
            </a:r>
          </a:p>
          <a:p>
            <a:pPr algn="just" eaLnBrk="1" hangingPunct="1"/>
            <a:r>
              <a:rPr lang="en-US" sz="2400" dirty="0"/>
              <a:t>Long acting (half life more than 48 hrs).</a:t>
            </a:r>
          </a:p>
          <a:p>
            <a:pPr algn="just" eaLnBrk="1" hangingPunct="1">
              <a:buFontTx/>
              <a:buNone/>
            </a:pPr>
            <a:r>
              <a:rPr lang="en-US" sz="2400" b="1" dirty="0"/>
              <a:t>Anxiolytics</a:t>
            </a:r>
          </a:p>
          <a:p>
            <a:pPr algn="just" eaLnBrk="1" hangingPunct="1"/>
            <a:r>
              <a:rPr lang="en-US" sz="2400" dirty="0"/>
              <a:t>Short acting e.g. diazepam (valium), od.</a:t>
            </a:r>
          </a:p>
          <a:p>
            <a:pPr algn="just" eaLnBrk="1" hangingPunct="1"/>
            <a:r>
              <a:rPr lang="en-US" sz="2400" dirty="0"/>
              <a:t>Intermediate acting e.g. </a:t>
            </a:r>
            <a:r>
              <a:rPr lang="en-US" sz="2400" dirty="0" err="1"/>
              <a:t>clozabam</a:t>
            </a:r>
            <a:r>
              <a:rPr lang="en-US" sz="2400" dirty="0"/>
              <a:t> (</a:t>
            </a:r>
            <a:r>
              <a:rPr lang="en-US" sz="2400" dirty="0" err="1"/>
              <a:t>Urbanol</a:t>
            </a:r>
            <a:r>
              <a:rPr lang="en-US" sz="2400" dirty="0"/>
              <a:t>) bd.</a:t>
            </a:r>
          </a:p>
          <a:p>
            <a:pPr algn="just" eaLnBrk="1" hangingPunct="1"/>
            <a:r>
              <a:rPr lang="en-US" sz="2400" dirty="0"/>
              <a:t>Long acting </a:t>
            </a:r>
            <a:r>
              <a:rPr lang="en-US" sz="2400" dirty="0" err="1"/>
              <a:t>e.g</a:t>
            </a:r>
            <a:r>
              <a:rPr lang="en-US" sz="2400" dirty="0"/>
              <a:t> Lorazepam (</a:t>
            </a:r>
            <a:r>
              <a:rPr lang="en-US" sz="2400" dirty="0" err="1"/>
              <a:t>ativan</a:t>
            </a:r>
            <a:r>
              <a:rPr lang="en-US" sz="2400" dirty="0"/>
              <a:t>) </a:t>
            </a:r>
            <a:r>
              <a:rPr lang="en-US" sz="2400" dirty="0" err="1"/>
              <a:t>tds</a:t>
            </a:r>
            <a:r>
              <a:rPr lang="en-US" sz="2400" dirty="0"/>
              <a:t>.</a:t>
            </a:r>
          </a:p>
          <a:p>
            <a:pPr algn="just" eaLnBrk="1" hangingPunct="1">
              <a:buFontTx/>
              <a:buNone/>
            </a:pPr>
            <a:r>
              <a:rPr lang="en-US" sz="2400" b="1" u="sng" dirty="0"/>
              <a:t>Hypnotics</a:t>
            </a:r>
            <a:r>
              <a:rPr lang="en-US" sz="2400" dirty="0"/>
              <a:t> </a:t>
            </a:r>
          </a:p>
          <a:p>
            <a:pPr algn="just" eaLnBrk="1" hangingPunct="1">
              <a:buFontTx/>
              <a:buNone/>
            </a:pPr>
            <a:r>
              <a:rPr lang="en-US" sz="2400" dirty="0"/>
              <a:t>Short acting, strongly sedative e.g. </a:t>
            </a:r>
            <a:r>
              <a:rPr lang="en-US" sz="2400" dirty="0" err="1"/>
              <a:t>Temazepam</a:t>
            </a:r>
            <a:r>
              <a:rPr lang="en-US" sz="2400" dirty="0"/>
              <a:t> (</a:t>
            </a:r>
            <a:r>
              <a:rPr lang="en-US" sz="2400" dirty="0" err="1"/>
              <a:t>Normison</a:t>
            </a:r>
            <a:r>
              <a:rPr lang="en-US" sz="2400" dirty="0"/>
              <a:t>)</a:t>
            </a:r>
          </a:p>
        </p:txBody>
      </p:sp>
      <p:sp>
        <p:nvSpPr>
          <p:cNvPr id="4301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098AD5-D90B-4A6F-94AC-9FA8B65517F4}"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137769860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Psychiatric illnesses</a:t>
            </a:r>
            <a:endParaRPr lang="en-US" dirty="0"/>
          </a:p>
        </p:txBody>
      </p:sp>
      <p:sp>
        <p:nvSpPr>
          <p:cNvPr id="3" name="Content Placeholder 2"/>
          <p:cNvSpPr>
            <a:spLocks noGrp="1"/>
          </p:cNvSpPr>
          <p:nvPr>
            <p:ph idx="1"/>
          </p:nvPr>
        </p:nvSpPr>
        <p:spPr>
          <a:xfrm>
            <a:off x="1696278" y="1417638"/>
            <a:ext cx="10215306" cy="4830762"/>
          </a:xfrm>
        </p:spPr>
        <p:txBody>
          <a:bodyPr>
            <a:normAutofit/>
          </a:bodyPr>
          <a:lstStyle/>
          <a:p>
            <a:pPr lvl="1" algn="just"/>
            <a:r>
              <a:rPr lang="en-US" sz="3200" dirty="0" smtClean="0"/>
              <a:t>Current s/s of psychiatric disorders esp. mood disorders</a:t>
            </a:r>
          </a:p>
          <a:p>
            <a:pPr lvl="1" algn="just"/>
            <a:r>
              <a:rPr lang="en-US" sz="3200" dirty="0" smtClean="0"/>
              <a:t>Substance use disorders, anxiety disorders and personality(borderline &amp; antisocial).</a:t>
            </a:r>
          </a:p>
          <a:p>
            <a:pPr lvl="1" algn="just"/>
            <a:r>
              <a:rPr lang="en-US" sz="3200" dirty="0" smtClean="0"/>
              <a:t>Previous psychiatric dx and treatments and prognosis</a:t>
            </a:r>
            <a:endParaRPr lang="en-US" sz="3200" dirty="0"/>
          </a:p>
        </p:txBody>
      </p:sp>
    </p:spTree>
    <p:extLst>
      <p:ext uri="{BB962C8B-B14F-4D97-AF65-F5344CB8AC3E}">
        <p14:creationId xmlns:p14="http://schemas.microsoft.com/office/powerpoint/2010/main" val="220773217"/>
      </p:ext>
    </p:extLst>
  </p:cSld>
  <p:clrMapOvr>
    <a:masterClrMapping/>
  </p:clrMapOvr>
  <p:transition spd="med">
    <p:pull/>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1981200" y="274638"/>
            <a:ext cx="8229600" cy="639762"/>
          </a:xfrm>
        </p:spPr>
        <p:txBody>
          <a:bodyPr/>
          <a:lstStyle/>
          <a:p>
            <a:pPr algn="ctr" eaLnBrk="1" hangingPunct="1"/>
            <a:r>
              <a:rPr lang="en-US" sz="2800" b="1" dirty="0">
                <a:solidFill>
                  <a:srgbClr val="FF0000"/>
                </a:solidFill>
              </a:rPr>
              <a:t>CLINICAL USE OF ANXIOLYTICS AND HYPNOTICS</a:t>
            </a:r>
          </a:p>
        </p:txBody>
      </p:sp>
      <p:sp>
        <p:nvSpPr>
          <p:cNvPr id="44038" name="Rectangle 3"/>
          <p:cNvSpPr>
            <a:spLocks noGrp="1" noChangeArrowheads="1"/>
          </p:cNvSpPr>
          <p:nvPr>
            <p:ph idx="1"/>
          </p:nvPr>
        </p:nvSpPr>
        <p:spPr>
          <a:xfrm>
            <a:off x="1981200" y="1196753"/>
            <a:ext cx="8229600" cy="4929411"/>
          </a:xfrm>
        </p:spPr>
        <p:txBody>
          <a:bodyPr/>
          <a:lstStyle/>
          <a:p>
            <a:pPr algn="just" eaLnBrk="1" hangingPunct="1"/>
            <a:r>
              <a:rPr lang="en-US" sz="2000" dirty="0"/>
              <a:t>Treatment of choice in the management of anxiety, insomnia and stress.</a:t>
            </a:r>
          </a:p>
          <a:p>
            <a:pPr algn="just" eaLnBrk="1" hangingPunct="1"/>
            <a:r>
              <a:rPr lang="en-US" sz="2000" dirty="0"/>
              <a:t>Patients with fluctuating anxiety may prefer shorter acting </a:t>
            </a:r>
            <a:r>
              <a:rPr lang="en-US" sz="2000" dirty="0" err="1"/>
              <a:t>oxazepam</a:t>
            </a:r>
            <a:r>
              <a:rPr lang="en-US" sz="2000" dirty="0"/>
              <a:t> or lorazepam.</a:t>
            </a:r>
          </a:p>
          <a:p>
            <a:pPr algn="just" eaLnBrk="1" hangingPunct="1"/>
            <a:r>
              <a:rPr lang="en-US" sz="2000" dirty="0" err="1"/>
              <a:t>Alprozolam</a:t>
            </a:r>
            <a:r>
              <a:rPr lang="en-US" sz="2000" dirty="0"/>
              <a:t> has been found to be useful in anxiety and depression.</a:t>
            </a:r>
          </a:p>
          <a:p>
            <a:pPr algn="just" eaLnBrk="1" hangingPunct="1"/>
            <a:r>
              <a:rPr lang="en-US" sz="2000" dirty="0" err="1"/>
              <a:t>Oxazepam</a:t>
            </a:r>
            <a:r>
              <a:rPr lang="en-US" sz="2000" dirty="0"/>
              <a:t> penetrates BBB too slowly for a hypnotic effect, hence </a:t>
            </a:r>
            <a:r>
              <a:rPr lang="en-US" sz="2000" dirty="0" err="1"/>
              <a:t>temazepam</a:t>
            </a:r>
            <a:r>
              <a:rPr lang="en-US" sz="2000" dirty="0"/>
              <a:t> and </a:t>
            </a:r>
            <a:r>
              <a:rPr lang="en-US" sz="2000" dirty="0" err="1"/>
              <a:t>lormetazepam</a:t>
            </a:r>
            <a:r>
              <a:rPr lang="en-US" sz="2000" dirty="0"/>
              <a:t> are more appropriate.</a:t>
            </a:r>
          </a:p>
          <a:p>
            <a:pPr algn="just" eaLnBrk="1" hangingPunct="1"/>
            <a:r>
              <a:rPr lang="en-US" sz="2000" dirty="0"/>
              <a:t>BDZ are useful in the management of alcohol withdrawal syndrome: there is however a danger of substitution.</a:t>
            </a:r>
          </a:p>
          <a:p>
            <a:pPr algn="just" eaLnBrk="1" hangingPunct="1"/>
            <a:r>
              <a:rPr lang="en-US" sz="2000" dirty="0"/>
              <a:t>Diazepam has been used in the treatment of spasticity, tetanus and rabies.</a:t>
            </a:r>
          </a:p>
          <a:p>
            <a:pPr algn="just" eaLnBrk="1" hangingPunct="1"/>
            <a:r>
              <a:rPr lang="en-US" sz="2000" dirty="0"/>
              <a:t>Diazepam IV is used for status epilepticus.</a:t>
            </a:r>
          </a:p>
          <a:p>
            <a:pPr algn="just" eaLnBrk="1" hangingPunct="1"/>
            <a:r>
              <a:rPr lang="en-US" sz="2000" dirty="0"/>
              <a:t>Adverse effects of benzodiazepines are high potential for dependence and abuse. </a:t>
            </a:r>
          </a:p>
        </p:txBody>
      </p:sp>
      <p:sp>
        <p:nvSpPr>
          <p:cNvPr id="4403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3FC575-A672-44F9-8402-5A5D9AA431C8}"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1152548636"/>
      </p:ext>
    </p:extLst>
  </p:cSld>
  <p:clrMapOvr>
    <a:masterClrMapping/>
  </p:clrMapOvr>
  <p:transition spd="med">
    <p:pull/>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a:xfrm>
            <a:off x="1981200" y="274638"/>
            <a:ext cx="8229600" cy="868362"/>
          </a:xfrm>
        </p:spPr>
        <p:txBody>
          <a:bodyPr/>
          <a:lstStyle/>
          <a:p>
            <a:pPr eaLnBrk="1" hangingPunct="1"/>
            <a:r>
              <a:rPr lang="en-US" sz="2400" b="1" u="sng"/>
              <a:t>Anticonvusants and psychstimulants</a:t>
            </a:r>
            <a:r>
              <a:rPr lang="en-US" smtClean="0"/>
              <a:t> </a:t>
            </a:r>
          </a:p>
        </p:txBody>
      </p:sp>
      <p:sp>
        <p:nvSpPr>
          <p:cNvPr id="45062" name="Rectangle 3"/>
          <p:cNvSpPr>
            <a:spLocks noGrp="1" noChangeArrowheads="1"/>
          </p:cNvSpPr>
          <p:nvPr>
            <p:ph idx="1"/>
          </p:nvPr>
        </p:nvSpPr>
        <p:spPr>
          <a:xfrm>
            <a:off x="1981200" y="1219201"/>
            <a:ext cx="8229600" cy="4525963"/>
          </a:xfrm>
        </p:spPr>
        <p:txBody>
          <a:bodyPr/>
          <a:lstStyle/>
          <a:p>
            <a:pPr eaLnBrk="1" hangingPunct="1"/>
            <a:r>
              <a:rPr lang="en-US" sz="2000"/>
              <a:t>Please study the following:</a:t>
            </a:r>
          </a:p>
          <a:p>
            <a:pPr eaLnBrk="1" hangingPunct="1">
              <a:buFontTx/>
              <a:buNone/>
            </a:pPr>
            <a:r>
              <a:rPr lang="en-US" sz="2000" b="1"/>
              <a:t>Anticonvulsants:</a:t>
            </a:r>
          </a:p>
          <a:p>
            <a:pPr eaLnBrk="1" hangingPunct="1"/>
            <a:r>
              <a:rPr lang="en-US" sz="2000"/>
              <a:t>Phenytoin (hydantoin)</a:t>
            </a:r>
          </a:p>
          <a:p>
            <a:pPr eaLnBrk="1" hangingPunct="1"/>
            <a:r>
              <a:rPr lang="en-US" sz="2000"/>
              <a:t>Carbamazepine</a:t>
            </a:r>
          </a:p>
          <a:p>
            <a:pPr eaLnBrk="1" hangingPunct="1"/>
            <a:r>
              <a:rPr lang="en-US" sz="2000"/>
              <a:t>Barbiturates (phenobarbitone)</a:t>
            </a:r>
          </a:p>
          <a:p>
            <a:pPr eaLnBrk="1" hangingPunct="1"/>
            <a:r>
              <a:rPr lang="en-US" sz="2000"/>
              <a:t>Succinamides (zarontin, celontin and milontin).</a:t>
            </a:r>
          </a:p>
          <a:p>
            <a:pPr eaLnBrk="1" hangingPunct="1"/>
            <a:r>
              <a:rPr lang="en-US" sz="2000"/>
              <a:t>Benzodiazepines</a:t>
            </a:r>
          </a:p>
          <a:p>
            <a:pPr eaLnBrk="1" hangingPunct="1"/>
            <a:r>
              <a:rPr lang="en-US" sz="2000"/>
              <a:t>Sodium valproate (epilim)</a:t>
            </a:r>
          </a:p>
          <a:p>
            <a:pPr eaLnBrk="1" hangingPunct="1">
              <a:buFontTx/>
              <a:buNone/>
            </a:pPr>
            <a:r>
              <a:rPr lang="en-US" sz="2000" b="1"/>
              <a:t>Psychostimulants:</a:t>
            </a:r>
          </a:p>
          <a:p>
            <a:pPr eaLnBrk="1" hangingPunct="1"/>
            <a:r>
              <a:rPr lang="en-US" sz="2000"/>
              <a:t>Methylphenidate</a:t>
            </a:r>
          </a:p>
          <a:p>
            <a:pPr eaLnBrk="1" hangingPunct="1"/>
            <a:r>
              <a:rPr lang="en-US" sz="2000"/>
              <a:t>Disulfirum </a:t>
            </a:r>
          </a:p>
          <a:p>
            <a:pPr eaLnBrk="1" hangingPunct="1"/>
            <a:endParaRPr lang="en-US" sz="2000"/>
          </a:p>
        </p:txBody>
      </p:sp>
      <p:sp>
        <p:nvSpPr>
          <p:cNvPr id="4505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9B5EB5-6082-43D3-B46A-C454D2DAE590}"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2247592634"/>
      </p:ext>
    </p:extLst>
  </p:cSld>
  <p:clrMapOvr>
    <a:masterClrMapping/>
  </p:clrMapOvr>
  <p:transition spd="med">
    <p:pull/>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a:xfrm>
            <a:off x="1981200" y="274638"/>
            <a:ext cx="8229600" cy="715962"/>
          </a:xfrm>
        </p:spPr>
        <p:txBody>
          <a:bodyPr/>
          <a:lstStyle/>
          <a:p>
            <a:pPr eaLnBrk="1" hangingPunct="1"/>
            <a:r>
              <a:rPr lang="en-US" sz="3200"/>
              <a:t>Please study the following:</a:t>
            </a:r>
          </a:p>
        </p:txBody>
      </p:sp>
      <p:sp>
        <p:nvSpPr>
          <p:cNvPr id="46086" name="Rectangle 3"/>
          <p:cNvSpPr>
            <a:spLocks noGrp="1" noChangeArrowheads="1"/>
          </p:cNvSpPr>
          <p:nvPr>
            <p:ph idx="1"/>
          </p:nvPr>
        </p:nvSpPr>
        <p:spPr>
          <a:xfrm>
            <a:off x="1981200" y="914401"/>
            <a:ext cx="8229600" cy="5211763"/>
          </a:xfrm>
        </p:spPr>
        <p:txBody>
          <a:bodyPr/>
          <a:lstStyle/>
          <a:p>
            <a:pPr eaLnBrk="1" hangingPunct="1"/>
            <a:r>
              <a:rPr lang="en-US" sz="2000"/>
              <a:t>Agents used to treat extrapyramidal syndromes:</a:t>
            </a:r>
          </a:p>
          <a:p>
            <a:pPr lvl="1" eaLnBrk="1" hangingPunct="1"/>
            <a:r>
              <a:rPr lang="en-US" sz="2000"/>
              <a:t>Anticholinergic drugs: biperiden, benzhexol, ophenadrine</a:t>
            </a:r>
          </a:p>
          <a:p>
            <a:pPr lvl="1" eaLnBrk="1" hangingPunct="1"/>
            <a:r>
              <a:rPr lang="en-US" sz="2000"/>
              <a:t>Amantadine </a:t>
            </a:r>
          </a:p>
          <a:p>
            <a:pPr lvl="1" eaLnBrk="1" hangingPunct="1"/>
            <a:r>
              <a:rPr lang="en-US" sz="2000"/>
              <a:t>Propranolol</a:t>
            </a:r>
          </a:p>
          <a:p>
            <a:pPr lvl="1" eaLnBrk="1" hangingPunct="1"/>
            <a:endParaRPr lang="en-US" sz="2000"/>
          </a:p>
          <a:p>
            <a:pPr lvl="1" eaLnBrk="1" hangingPunct="1">
              <a:buFontTx/>
              <a:buNone/>
            </a:pPr>
            <a:endParaRPr lang="en-US" sz="2000"/>
          </a:p>
          <a:p>
            <a:pPr lvl="1" algn="ctr" eaLnBrk="1" hangingPunct="1">
              <a:buFontTx/>
              <a:buNone/>
            </a:pPr>
            <a:r>
              <a:rPr lang="en-US" sz="3600"/>
              <a:t>END</a:t>
            </a:r>
          </a:p>
          <a:p>
            <a:pPr lvl="1" eaLnBrk="1" hangingPunct="1">
              <a:buFontTx/>
              <a:buNone/>
            </a:pPr>
            <a:endParaRPr lang="en-US" sz="3600"/>
          </a:p>
          <a:p>
            <a:pPr eaLnBrk="1" hangingPunct="1"/>
            <a:endParaRPr lang="en-US" sz="2000"/>
          </a:p>
        </p:txBody>
      </p:sp>
      <p:sp>
        <p:nvSpPr>
          <p:cNvPr id="4608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F96B74-F5CB-4E70-8930-F7C586C61CB1}" type="datetime1">
              <a:rPr lang="en-US">
                <a:solidFill>
                  <a:srgbClr val="000000"/>
                </a:solidFill>
                <a:cs typeface="Arial"/>
              </a:rPr>
              <a:pPr eaLnBrk="1" hangingPunct="1"/>
              <a:t>7/5/2025</a:t>
            </a:fld>
            <a:endParaRPr lang="en-US">
              <a:solidFill>
                <a:srgbClr val="000000"/>
              </a:solidFill>
              <a:cs typeface="Arial"/>
            </a:endParaRPr>
          </a:p>
        </p:txBody>
      </p:sp>
    </p:spTree>
    <p:extLst>
      <p:ext uri="{BB962C8B-B14F-4D97-AF65-F5344CB8AC3E}">
        <p14:creationId xmlns:p14="http://schemas.microsoft.com/office/powerpoint/2010/main" val="3120726102"/>
      </p:ext>
    </p:extLst>
  </p:cSld>
  <p:clrMapOvr>
    <a:masterClrMapping/>
  </p:clrMapOvr>
  <p:transition spd="med">
    <p:pull/>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tx1"/>
                </a:solidFill>
                <a:latin typeface="Arial Black" panose="020B0A04020102020204" pitchFamily="34" charset="0"/>
                <a:cs typeface="Aharoni" pitchFamily="2" charset="-79"/>
              </a:rPr>
              <a:t>Summary</a:t>
            </a:r>
            <a:r>
              <a:rPr lang="en-US" dirty="0" smtClean="0">
                <a:latin typeface="Aharoni" pitchFamily="2" charset="-79"/>
                <a:cs typeface="Aharoni" pitchFamily="2" charset="-79"/>
              </a:rPr>
              <a:t> </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lvl="4">
              <a:lnSpc>
                <a:spcPct val="200000"/>
              </a:lnSpc>
            </a:pPr>
            <a:r>
              <a:rPr lang="en-US" sz="4000" dirty="0">
                <a:latin typeface="Times New Roman" pitchFamily="18" charset="0"/>
                <a:cs typeface="Times New Roman" pitchFamily="18" charset="0"/>
              </a:rPr>
              <a:t>Prevent</a:t>
            </a:r>
          </a:p>
          <a:p>
            <a:pPr lvl="4">
              <a:lnSpc>
                <a:spcPct val="200000"/>
              </a:lnSpc>
            </a:pPr>
            <a:r>
              <a:rPr lang="en-US" sz="4000" dirty="0">
                <a:latin typeface="Times New Roman" pitchFamily="18" charset="0"/>
                <a:cs typeface="Times New Roman" pitchFamily="18" charset="0"/>
              </a:rPr>
              <a:t>Control</a:t>
            </a:r>
          </a:p>
          <a:p>
            <a:pPr lvl="4">
              <a:lnSpc>
                <a:spcPct val="200000"/>
              </a:lnSpc>
            </a:pPr>
            <a:r>
              <a:rPr lang="en-US" sz="4000" dirty="0">
                <a:latin typeface="Times New Roman" pitchFamily="18" charset="0"/>
                <a:cs typeface="Times New Roman" pitchFamily="18" charset="0"/>
              </a:rPr>
              <a:t>Rehabilitate </a:t>
            </a:r>
          </a:p>
        </p:txBody>
      </p:sp>
    </p:spTree>
    <p:extLst>
      <p:ext uri="{BB962C8B-B14F-4D97-AF65-F5344CB8AC3E}">
        <p14:creationId xmlns:p14="http://schemas.microsoft.com/office/powerpoint/2010/main" val="3636915141"/>
      </p:ext>
    </p:extLst>
  </p:cSld>
  <p:clrMapOvr>
    <a:masterClrMapping/>
  </p:clrMapOvr>
  <p:transition spd="med">
    <p:pull/>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63" y="739035"/>
            <a:ext cx="10203901" cy="678917"/>
          </a:xfrm>
        </p:spPr>
        <p:txBody>
          <a:bodyPr/>
          <a:lstStyle/>
          <a:p>
            <a:r>
              <a:rPr lang="en-US" b="1" dirty="0" smtClean="0">
                <a:latin typeface="Times New Roman" panose="02020603050405020304" pitchFamily="18" charset="0"/>
                <a:cs typeface="Times New Roman" panose="02020603050405020304" pitchFamily="18" charset="0"/>
              </a:rPr>
              <a:t>Mental HEALTH Nursing care in specific conditions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7863" y="1663406"/>
            <a:ext cx="10642312" cy="4311509"/>
          </a:xfrm>
        </p:spPr>
        <p:txBody>
          <a:bodyPr/>
          <a:lstStyle/>
          <a:p>
            <a:pPr marL="0" indent="0">
              <a:buNone/>
            </a:pPr>
            <a:r>
              <a:rPr lang="en-US" b="1" dirty="0" smtClean="0">
                <a:latin typeface="Times New Roman" panose="02020603050405020304" pitchFamily="18" charset="0"/>
                <a:cs typeface="Times New Roman" panose="02020603050405020304" pitchFamily="18" charset="0"/>
              </a:rPr>
              <a:t>Nursing care of a violent patient</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Violence is a physical aggression inflicted by one person on another. It can be due to a wide range of psychiatric disorders, but it may also occur in normal people. Violence and threats are frequently encountered in psychiatric emergency setting.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017039"/>
      </p:ext>
    </p:extLst>
  </p:cSld>
  <p:clrMapOvr>
    <a:masterClrMapping/>
  </p:clrMapOvr>
  <p:transition spd="med">
    <p:pull/>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592" y="1227551"/>
            <a:ext cx="9853172" cy="1002081"/>
          </a:xfrm>
        </p:spPr>
        <p:txBody>
          <a:bodyPr/>
          <a:lstStyle/>
          <a:p>
            <a:pPr algn="l"/>
            <a:r>
              <a:rPr lang="en-US" b="1" dirty="0" smtClean="0">
                <a:latin typeface="Times New Roman" panose="02020603050405020304" pitchFamily="18" charset="0"/>
                <a:cs typeface="Times New Roman" panose="02020603050405020304" pitchFamily="18" charset="0"/>
              </a:rPr>
              <a:t>Violence can occur in the following psychiatric disorders</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1. </a:t>
            </a:r>
            <a:r>
              <a:rPr lang="en-US" sz="3600" b="1" dirty="0" smtClean="0">
                <a:latin typeface="Times New Roman" panose="02020603050405020304" pitchFamily="18" charset="0"/>
                <a:cs typeface="Times New Roman" panose="02020603050405020304" pitchFamily="18" charset="0"/>
              </a:rPr>
              <a:t>psychiatric disorder</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0181" y="2580362"/>
            <a:ext cx="11130827" cy="3144033"/>
          </a:xfrm>
        </p:spPr>
        <p:txBody>
          <a:bodyPr/>
          <a:lstStyle/>
          <a:p>
            <a:r>
              <a:rPr lang="en-US" dirty="0" err="1" smtClean="0">
                <a:latin typeface="Times New Roman" panose="02020603050405020304" pitchFamily="18" charset="0"/>
                <a:cs typeface="Times New Roman" panose="02020603050405020304" pitchFamily="18" charset="0"/>
              </a:rPr>
              <a:t>Schizophreni</a:t>
            </a:r>
            <a:r>
              <a:rPr lang="en-US" dirty="0" smtClean="0">
                <a:latin typeface="Times New Roman" panose="02020603050405020304" pitchFamily="18" charset="0"/>
                <a:cs typeface="Times New Roman" panose="02020603050405020304" pitchFamily="18" charset="0"/>
              </a:rPr>
              <a:t> especially paranoid or catatonic</a:t>
            </a:r>
          </a:p>
          <a:p>
            <a:r>
              <a:rPr lang="en-US" dirty="0" smtClean="0">
                <a:latin typeface="Times New Roman" panose="02020603050405020304" pitchFamily="18" charset="0"/>
                <a:cs typeface="Times New Roman" panose="02020603050405020304" pitchFamily="18" charset="0"/>
              </a:rPr>
              <a:t>Mania </a:t>
            </a:r>
          </a:p>
          <a:p>
            <a:r>
              <a:rPr lang="en-US" dirty="0" smtClean="0">
                <a:latin typeface="Times New Roman" panose="02020603050405020304" pitchFamily="18" charset="0"/>
                <a:cs typeface="Times New Roman" panose="02020603050405020304" pitchFamily="18" charset="0"/>
              </a:rPr>
              <a:t>Paranoid disorder(delusional </a:t>
            </a:r>
            <a:r>
              <a:rPr lang="en-US" dirty="0" err="1" smtClean="0">
                <a:latin typeface="Times New Roman" panose="02020603050405020304" pitchFamily="18" charset="0"/>
                <a:cs typeface="Times New Roman" panose="02020603050405020304" pitchFamily="18" charset="0"/>
              </a:rPr>
              <a:t>diorders</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Postparturm</a:t>
            </a:r>
            <a:r>
              <a:rPr lang="en-US" dirty="0" smtClean="0">
                <a:latin typeface="Times New Roman" panose="02020603050405020304" pitchFamily="18" charset="0"/>
                <a:cs typeface="Times New Roman" panose="02020603050405020304" pitchFamily="18" charset="0"/>
              </a:rPr>
              <a:t> psychosis</a:t>
            </a:r>
          </a:p>
          <a:p>
            <a:endParaRPr lang="en-US" dirty="0"/>
          </a:p>
        </p:txBody>
      </p:sp>
    </p:spTree>
    <p:extLst>
      <p:ext uri="{BB962C8B-B14F-4D97-AF65-F5344CB8AC3E}">
        <p14:creationId xmlns:p14="http://schemas.microsoft.com/office/powerpoint/2010/main" val="1628449110"/>
      </p:ext>
    </p:extLst>
  </p:cSld>
  <p:clrMapOvr>
    <a:masterClrMapping/>
  </p:clrMapOvr>
  <p:transition spd="med">
    <p:pull/>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493" y="274953"/>
            <a:ext cx="10141271" cy="1143000"/>
          </a:xfrm>
        </p:spPr>
        <p:txBody>
          <a:bodyPr/>
          <a:lstStyle/>
          <a:p>
            <a:pPr algn="l"/>
            <a:r>
              <a:rPr lang="en-US" sz="4000" dirty="0" smtClean="0">
                <a:latin typeface="Times New Roman" panose="02020603050405020304" pitchFamily="18" charset="0"/>
                <a:cs typeface="Times New Roman" panose="02020603050405020304" pitchFamily="18" charset="0"/>
              </a:rPr>
              <a:t>2. Organic Mental disorders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40285" y="1628384"/>
            <a:ext cx="10241479" cy="4498327"/>
          </a:xfrm>
        </p:spPr>
        <p:txBody>
          <a:bodyPr/>
          <a:lstStyle/>
          <a:p>
            <a:r>
              <a:rPr lang="en-US" dirty="0" smtClean="0">
                <a:latin typeface="Times New Roman" panose="02020603050405020304" pitchFamily="18" charset="0"/>
                <a:cs typeface="Times New Roman" panose="02020603050405020304" pitchFamily="18" charset="0"/>
              </a:rPr>
              <a:t>Delirium</a:t>
            </a:r>
          </a:p>
          <a:p>
            <a:r>
              <a:rPr lang="en-US" dirty="0" smtClean="0">
                <a:latin typeface="Times New Roman" panose="02020603050405020304" pitchFamily="18" charset="0"/>
                <a:cs typeface="Times New Roman" panose="02020603050405020304" pitchFamily="18" charset="0"/>
              </a:rPr>
              <a:t>Drug intoxicated or withdrawal.</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3.Antisocial psychopathic personality disorder</a:t>
            </a:r>
          </a:p>
          <a:p>
            <a:pPr marL="0" indent="0">
              <a:buNone/>
            </a:pPr>
            <a:r>
              <a:rPr lang="en-US" dirty="0" smtClean="0">
                <a:latin typeface="Times New Roman" panose="02020603050405020304" pitchFamily="18" charset="0"/>
                <a:cs typeface="Times New Roman" panose="02020603050405020304" pitchFamily="18" charset="0"/>
              </a:rPr>
              <a:t>4. Seizure disorder – postictal confusion state</a:t>
            </a:r>
          </a:p>
          <a:p>
            <a:pPr marL="0" indent="0">
              <a:buNone/>
            </a:pPr>
            <a:r>
              <a:rPr lang="en-US" dirty="0" smtClean="0">
                <a:latin typeface="Times New Roman" panose="02020603050405020304" pitchFamily="18" charset="0"/>
                <a:cs typeface="Times New Roman" panose="02020603050405020304" pitchFamily="18" charset="0"/>
              </a:rPr>
              <a:t>5. Mental retardation with behavioral problem</a:t>
            </a:r>
          </a:p>
          <a:p>
            <a:pPr marL="0"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990552"/>
      </p:ext>
    </p:extLst>
  </p:cSld>
  <p:clrMapOvr>
    <a:masterClrMapping/>
  </p:clrMapOvr>
  <p:transition spd="med">
    <p:pull/>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Nursing responsibility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27759" y="1640910"/>
            <a:ext cx="10254005" cy="4485801"/>
          </a:xfrm>
        </p:spPr>
        <p:txBody>
          <a:bodyPr/>
          <a:lstStyle/>
          <a:p>
            <a:pPr marL="0" indent="0">
              <a:buNone/>
            </a:pPr>
            <a:r>
              <a:rPr lang="en-US" dirty="0" smtClean="0"/>
              <a:t>The basic objective is to protect self and the patient. Never confront or argue a patient who is violent. Never interview an armed patient. Never be alone with a violent patient.</a:t>
            </a:r>
            <a:r>
              <a:rPr lang="en-US" dirty="0"/>
              <a:t> </a:t>
            </a:r>
            <a:r>
              <a:rPr lang="en-US" dirty="0" smtClean="0"/>
              <a:t>Keep enough staff members with you. Call for staff assistance before the patients agitation increases.</a:t>
            </a:r>
          </a:p>
        </p:txBody>
      </p:sp>
    </p:spTree>
    <p:extLst>
      <p:ext uri="{BB962C8B-B14F-4D97-AF65-F5344CB8AC3E}">
        <p14:creationId xmlns:p14="http://schemas.microsoft.com/office/powerpoint/2010/main" val="1351518314"/>
      </p:ext>
    </p:extLst>
  </p:cSld>
  <p:clrMapOvr>
    <a:masterClrMapping/>
  </p:clrMapOvr>
  <p:transition spd="med">
    <p:pull/>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73488" y="1588250"/>
            <a:ext cx="10971531" cy="4525935"/>
          </a:xfrm>
        </p:spPr>
        <p:txBody>
          <a:bodyPr/>
          <a:lstStyle/>
          <a:p>
            <a:pPr marL="0" indent="0">
              <a:buNone/>
            </a:pPr>
            <a:r>
              <a:rPr lang="en-US" sz="4800" dirty="0" smtClean="0">
                <a:latin typeface="Times New Roman" panose="02020603050405020304" pitchFamily="18" charset="0"/>
                <a:cs typeface="Times New Roman" panose="02020603050405020304" pitchFamily="18" charset="0"/>
              </a:rPr>
              <a:t>Physical restraint of patients may be necessary to prevent violence. It is an important, useful and often necessary intervention. Leave physical restraint for those who are specifically for it</a:t>
            </a:r>
            <a:r>
              <a:rPr lang="en-US" dirty="0" smtClean="0"/>
              <a:t>. </a:t>
            </a:r>
            <a:endParaRPr lang="en-US" dirty="0"/>
          </a:p>
        </p:txBody>
      </p:sp>
    </p:spTree>
    <p:extLst>
      <p:ext uri="{BB962C8B-B14F-4D97-AF65-F5344CB8AC3E}">
        <p14:creationId xmlns:p14="http://schemas.microsoft.com/office/powerpoint/2010/main" val="3960206139"/>
      </p:ext>
    </p:extLst>
  </p:cSld>
  <p:clrMapOvr>
    <a:masterClrMapping/>
  </p:clrMapOvr>
  <p:transition spd="med">
    <p:pull/>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15858" y="1600776"/>
            <a:ext cx="9965906" cy="4525935"/>
          </a:xfrm>
        </p:spPr>
        <p:txBody>
          <a:bodyPr/>
          <a:lstStyle/>
          <a:p>
            <a:pPr marL="0" indent="0">
              <a:buNone/>
            </a:pPr>
            <a:r>
              <a:rPr lang="en-US" dirty="0">
                <a:latin typeface="Times New Roman" panose="02020603050405020304" pitchFamily="18" charset="0"/>
                <a:cs typeface="Times New Roman" panose="02020603050405020304" pitchFamily="18" charset="0"/>
              </a:rPr>
              <a:t>Once the patient is restrained, offer medication </a:t>
            </a:r>
            <a:r>
              <a:rPr lang="en-US" dirty="0" smtClean="0">
                <a:latin typeface="Times New Roman" panose="02020603050405020304" pitchFamily="18" charset="0"/>
                <a:cs typeface="Times New Roman" panose="02020603050405020304" pitchFamily="18" charset="0"/>
              </a:rPr>
              <a:t>depending upon the disorder suspected. Inj. Chlorpromazine (Largarctil) 50-100 mg, deep in gluteal region, Inj. Haloperidol 20 mg IM/IV or Inj. </a:t>
            </a:r>
            <a:r>
              <a:rPr lang="en-US" dirty="0" err="1" smtClean="0">
                <a:latin typeface="Times New Roman" panose="02020603050405020304" pitchFamily="18" charset="0"/>
                <a:cs typeface="Times New Roman" panose="02020603050405020304" pitchFamily="18" charset="0"/>
              </a:rPr>
              <a:t>Diazem</a:t>
            </a:r>
            <a:r>
              <a:rPr lang="en-US" dirty="0" smtClean="0">
                <a:latin typeface="Times New Roman" panose="02020603050405020304" pitchFamily="18" charset="0"/>
                <a:cs typeface="Times New Roman" panose="02020603050405020304" pitchFamily="18" charset="0"/>
              </a:rPr>
              <a:t> 10mg IV slow are the drugs of choice in managing violent patients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17508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History</a:t>
            </a:r>
            <a:endParaRPr lang="en-US" dirty="0"/>
          </a:p>
        </p:txBody>
      </p:sp>
      <p:sp>
        <p:nvSpPr>
          <p:cNvPr id="3" name="Content Placeholder 2"/>
          <p:cNvSpPr>
            <a:spLocks noGrp="1"/>
          </p:cNvSpPr>
          <p:nvPr>
            <p:ph idx="1"/>
          </p:nvPr>
        </p:nvSpPr>
        <p:spPr>
          <a:xfrm>
            <a:off x="1563757" y="1417638"/>
            <a:ext cx="10347827" cy="4830762"/>
          </a:xfrm>
        </p:spPr>
        <p:txBody>
          <a:bodyPr>
            <a:normAutofit/>
          </a:bodyPr>
          <a:lstStyle/>
          <a:p>
            <a:pPr lvl="1" algn="just"/>
            <a:r>
              <a:rPr lang="en-US" sz="3200" dirty="0" smtClean="0"/>
              <a:t>Previous suicide attempts, aborted suicide attempts or other self harming behaviors</a:t>
            </a:r>
          </a:p>
          <a:p>
            <a:pPr lvl="1" algn="just"/>
            <a:r>
              <a:rPr lang="en-US" sz="3200" dirty="0" smtClean="0"/>
              <a:t>Previous or current medical </a:t>
            </a:r>
            <a:r>
              <a:rPr lang="en-US" sz="3200" dirty="0" err="1" smtClean="0"/>
              <a:t>Dx</a:t>
            </a:r>
            <a:r>
              <a:rPr lang="en-US" sz="3200" dirty="0" smtClean="0"/>
              <a:t> and Rx including surgeries/hospitalizations</a:t>
            </a:r>
          </a:p>
          <a:p>
            <a:pPr lvl="1" algn="just"/>
            <a:r>
              <a:rPr lang="en-US" sz="3200" dirty="0" smtClean="0"/>
              <a:t>Family Hx of suicide/attempts or mental illness including substance abuse</a:t>
            </a:r>
            <a:endParaRPr lang="en-US" sz="3200" dirty="0"/>
          </a:p>
        </p:txBody>
      </p:sp>
    </p:spTree>
    <p:extLst>
      <p:ext uri="{BB962C8B-B14F-4D97-AF65-F5344CB8AC3E}">
        <p14:creationId xmlns:p14="http://schemas.microsoft.com/office/powerpoint/2010/main" val="294690489"/>
      </p:ext>
    </p:extLst>
  </p:cSld>
  <p:clrMapOvr>
    <a:masterClrMapping/>
  </p:clrMapOvr>
  <p:transition spd="med">
    <p:pull/>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90805" y="1600776"/>
            <a:ext cx="9990959" cy="4525935"/>
          </a:xfrm>
        </p:spPr>
        <p:txBody>
          <a:bodyPr/>
          <a:lstStyle/>
          <a:p>
            <a:pPr marL="0" indent="0">
              <a:buNone/>
            </a:pPr>
            <a:r>
              <a:rPr lang="en-US" dirty="0" smtClean="0">
                <a:latin typeface="Times New Roman" panose="02020603050405020304" pitchFamily="18" charset="0"/>
                <a:cs typeface="Times New Roman" panose="02020603050405020304" pitchFamily="18" charset="0"/>
              </a:rPr>
              <a:t>Continue to monitor the patient vital sins every half hour while the patient is in restraint. IV fluids are essential because of possible exhaustion and dehydration. Watch for any physical injury and attend to that. Document the findings, medication given and reasons for placing the patient in restraint.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342696"/>
      </p:ext>
    </p:extLst>
  </p:cSld>
  <p:clrMapOvr>
    <a:masterClrMapping/>
  </p:clrMapOvr>
  <p:transition spd="med">
    <p:pull/>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23" y="274953"/>
            <a:ext cx="10078641" cy="1143000"/>
          </a:xfrm>
        </p:spPr>
        <p:txBody>
          <a:bodyPr/>
          <a:lstStyle/>
          <a:p>
            <a:pPr algn="l"/>
            <a:r>
              <a:rPr lang="en-US" sz="3260" dirty="0" smtClean="0">
                <a:latin typeface="Times New Roman" panose="02020603050405020304" pitchFamily="18" charset="0"/>
                <a:cs typeface="Times New Roman" panose="02020603050405020304" pitchFamily="18" charset="0"/>
              </a:rPr>
              <a:t> Quickly Assess the cause of the violence. Ask the following to family members or relatives;</a:t>
            </a:r>
            <a:endParaRPr lang="en-US" sz="326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77446" y="1828800"/>
            <a:ext cx="10404317" cy="4297911"/>
          </a:xfrm>
        </p:spPr>
        <p:txBody>
          <a:bodyPr/>
          <a:lstStyle/>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Was there any previous attack of similar violence</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Is the patient suffering from any psychiatric disorder and is he getting treatment for it?</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Is the person an alcoholic or drug user?</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Is there any recent history of injury (especially head injury) infection or intoxication.</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044833"/>
      </p:ext>
    </p:extLst>
  </p:cSld>
  <p:clrMapOvr>
    <a:masterClrMapping/>
  </p:clrMapOvr>
  <p:transition spd="med">
    <p:pull/>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15441" y="1417953"/>
            <a:ext cx="10341688" cy="4525935"/>
          </a:xfrm>
        </p:spPr>
        <p:txBody>
          <a:bodyPr/>
          <a:lstStyle/>
          <a:p>
            <a:pPr marL="0" indent="0">
              <a:buNone/>
            </a:pPr>
            <a:r>
              <a:rPr lang="en-US" dirty="0" smtClean="0">
                <a:latin typeface="Times New Roman" panose="02020603050405020304" pitchFamily="18" charset="0"/>
                <a:cs typeface="Times New Roman" panose="02020603050405020304" pitchFamily="18" charset="0"/>
              </a:rPr>
              <a:t>These are all basic questions that may give a clue to the underlying disorder. </a:t>
            </a:r>
            <a:r>
              <a:rPr lang="en-US" dirty="0" err="1" smtClean="0">
                <a:latin typeface="Times New Roman" panose="02020603050405020304" pitchFamily="18" charset="0"/>
                <a:cs typeface="Times New Roman" panose="02020603050405020304" pitchFamily="18" charset="0"/>
              </a:rPr>
              <a:t>Hospitalisation</a:t>
            </a:r>
            <a:r>
              <a:rPr lang="en-US" dirty="0" smtClean="0">
                <a:latin typeface="Times New Roman" panose="02020603050405020304" pitchFamily="18" charset="0"/>
                <a:cs typeface="Times New Roman" panose="02020603050405020304" pitchFamily="18" charset="0"/>
              </a:rPr>
              <a:t> may be necessary to detain the patient and to prevent violence. Constant observation of the patient and his fluid and </a:t>
            </a:r>
            <a:r>
              <a:rPr lang="en-US" dirty="0" err="1" smtClean="0">
                <a:latin typeface="Times New Roman" panose="02020603050405020304" pitchFamily="18" charset="0"/>
                <a:cs typeface="Times New Roman" panose="02020603050405020304" pitchFamily="18" charset="0"/>
              </a:rPr>
              <a:t>foud</a:t>
            </a:r>
            <a:r>
              <a:rPr lang="en-US" dirty="0" smtClean="0">
                <a:latin typeface="Times New Roman" panose="02020603050405020304" pitchFamily="18" charset="0"/>
                <a:cs typeface="Times New Roman" panose="02020603050405020304" pitchFamily="18" charset="0"/>
              </a:rPr>
              <a:t> intake is essential.</a:t>
            </a:r>
          </a:p>
          <a:p>
            <a:pPr marL="0" indent="0">
              <a:buNone/>
            </a:pP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690575"/>
      </p:ext>
    </p:extLst>
  </p:cSld>
  <p:clrMapOvr>
    <a:masterClrMapping/>
  </p:clrMapOvr>
  <p:transition spd="med">
    <p:pull/>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a:latin typeface="Times New Roman" panose="02020603050405020304" pitchFamily="18" charset="0"/>
                <a:cs typeface="Times New Roman" panose="02020603050405020304" pitchFamily="18" charset="0"/>
              </a:rPr>
              <a:t>It is very important that a nurse working in psychiatric emergency setting should be able to recognize the high risk patients and act immediately</a:t>
            </a:r>
            <a:endParaRPr lang="en-US" sz="4000" dirty="0"/>
          </a:p>
        </p:txBody>
      </p:sp>
    </p:spTree>
    <p:extLst>
      <p:ext uri="{BB962C8B-B14F-4D97-AF65-F5344CB8AC3E}">
        <p14:creationId xmlns:p14="http://schemas.microsoft.com/office/powerpoint/2010/main" val="1124781303"/>
      </p:ext>
    </p:extLst>
  </p:cSld>
  <p:clrMapOvr>
    <a:masterClrMapping/>
  </p:clrMapOvr>
  <p:transition spd="med">
    <p:pull/>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5" y="274953"/>
            <a:ext cx="10304109" cy="1143000"/>
          </a:xfrm>
        </p:spPr>
        <p:txBody>
          <a:bodyPr/>
          <a:lstStyle/>
          <a:p>
            <a:r>
              <a:rPr lang="en-US" b="1" dirty="0" smtClean="0">
                <a:latin typeface="Times New Roman" panose="02020603050405020304" pitchFamily="18" charset="0"/>
                <a:cs typeface="Times New Roman" panose="02020603050405020304" pitchFamily="18" charset="0"/>
              </a:rPr>
              <a:t>Nursing care of a withdrawal patient.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27967" y="1515650"/>
            <a:ext cx="10153797" cy="4611062"/>
          </a:xfrm>
        </p:spPr>
        <p:txBody>
          <a:bodyPr/>
          <a:lstStyle/>
          <a:p>
            <a:pPr marL="0" indent="0">
              <a:buNone/>
            </a:pPr>
            <a:r>
              <a:rPr lang="en-US" dirty="0" smtClean="0">
                <a:latin typeface="Times New Roman" panose="02020603050405020304" pitchFamily="18" charset="0"/>
                <a:cs typeface="Times New Roman" panose="02020603050405020304" pitchFamily="18" charset="0"/>
              </a:rPr>
              <a:t>In a clinical psychiatric setting, some patients are dull and withdrawn. At one </a:t>
            </a: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nd their activity will be less and at the other end they will be </a:t>
            </a:r>
            <a:r>
              <a:rPr lang="en-US" dirty="0" err="1" smtClean="0">
                <a:latin typeface="Times New Roman" panose="02020603050405020304" pitchFamily="18" charset="0"/>
                <a:cs typeface="Times New Roman" panose="02020603050405020304" pitchFamily="18" charset="0"/>
              </a:rPr>
              <a:t>stuporous</a:t>
            </a:r>
            <a:r>
              <a:rPr lang="en-US" dirty="0" smtClean="0">
                <a:latin typeface="Times New Roman" panose="02020603050405020304" pitchFamily="18" charset="0"/>
                <a:cs typeface="Times New Roman" panose="02020603050405020304" pitchFamily="18" charset="0"/>
              </a:rPr>
              <a:t>. The associative features are negativism, lack of communication, posturing refusal o food, not having initiation and motivation with loss of energy.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783331"/>
      </p:ext>
    </p:extLst>
  </p:cSld>
  <p:clrMapOvr>
    <a:masterClrMapping/>
  </p:clrMapOvr>
  <p:transition spd="med">
    <p:pull/>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The withdrawn state may occur in the following psychiatric conditions. </a:t>
            </a:r>
            <a:endParaRPr lang="en-US" sz="3200" dirty="0"/>
          </a:p>
        </p:txBody>
      </p:sp>
      <p:sp>
        <p:nvSpPr>
          <p:cNvPr id="3" name="Content Placeholder 2"/>
          <p:cNvSpPr>
            <a:spLocks noGrp="1"/>
          </p:cNvSpPr>
          <p:nvPr>
            <p:ph idx="1"/>
          </p:nvPr>
        </p:nvSpPr>
        <p:spPr/>
        <p:txBody>
          <a:bodyPr/>
          <a:lstStyle/>
          <a:p>
            <a:r>
              <a:rPr lang="en-US" dirty="0" smtClean="0"/>
              <a:t>Chronic schizophrenia</a:t>
            </a:r>
          </a:p>
          <a:p>
            <a:r>
              <a:rPr lang="en-US" dirty="0" smtClean="0"/>
              <a:t>Catatonic schizophrenia</a:t>
            </a:r>
          </a:p>
          <a:p>
            <a:r>
              <a:rPr lang="en-US" dirty="0" smtClean="0"/>
              <a:t>Depression‘</a:t>
            </a:r>
          </a:p>
          <a:p>
            <a:r>
              <a:rPr lang="en-US" dirty="0" smtClean="0"/>
              <a:t>Some cases of </a:t>
            </a:r>
            <a:r>
              <a:rPr lang="en-US" dirty="0" err="1" smtClean="0"/>
              <a:t>dimensia</a:t>
            </a:r>
            <a:endParaRPr lang="en-US" dirty="0" smtClean="0"/>
          </a:p>
          <a:p>
            <a:r>
              <a:rPr lang="en-US" dirty="0" err="1" smtClean="0"/>
              <a:t>Longterm</a:t>
            </a:r>
            <a:r>
              <a:rPr lang="en-US" dirty="0" smtClean="0"/>
              <a:t> cannabis(ganja) abuse</a:t>
            </a:r>
          </a:p>
          <a:p>
            <a:r>
              <a:rPr lang="en-US" dirty="0" smtClean="0"/>
              <a:t>Long term stay in mental hospitals(institutional neurosis)</a:t>
            </a:r>
            <a:endParaRPr lang="en-US" dirty="0"/>
          </a:p>
        </p:txBody>
      </p:sp>
    </p:spTree>
    <p:extLst>
      <p:ext uri="{BB962C8B-B14F-4D97-AF65-F5344CB8AC3E}">
        <p14:creationId xmlns:p14="http://schemas.microsoft.com/office/powerpoint/2010/main" val="3682151987"/>
      </p:ext>
    </p:extLst>
  </p:cSld>
  <p:clrMapOvr>
    <a:masterClrMapping/>
  </p:clrMapOvr>
  <p:transition spd="med">
    <p:pull/>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nursing </a:t>
            </a:r>
            <a:r>
              <a:rPr lang="en-US" b="1" dirty="0" err="1" smtClean="0"/>
              <a:t>responsility</a:t>
            </a:r>
            <a:endParaRPr lang="en-US" b="1" dirty="0"/>
          </a:p>
        </p:txBody>
      </p:sp>
      <p:sp>
        <p:nvSpPr>
          <p:cNvPr id="3" name="Content Placeholder 2"/>
          <p:cNvSpPr>
            <a:spLocks noGrp="1"/>
          </p:cNvSpPr>
          <p:nvPr>
            <p:ph idx="1"/>
          </p:nvPr>
        </p:nvSpPr>
        <p:spPr/>
        <p:txBody>
          <a:bodyPr/>
          <a:lstStyle/>
          <a:p>
            <a:pPr marL="0" indent="0">
              <a:buNone/>
            </a:pPr>
            <a:r>
              <a:rPr lang="en-US" dirty="0" smtClean="0"/>
              <a:t>It includes the taking care of;</a:t>
            </a:r>
          </a:p>
          <a:p>
            <a:r>
              <a:rPr lang="en-US" dirty="0" smtClean="0"/>
              <a:t>Physical needs</a:t>
            </a:r>
          </a:p>
          <a:p>
            <a:r>
              <a:rPr lang="en-US" dirty="0" smtClean="0"/>
              <a:t>Emotional needs, and</a:t>
            </a:r>
          </a:p>
          <a:p>
            <a:r>
              <a:rPr lang="en-US" dirty="0" smtClean="0"/>
              <a:t>Maintaining a </a:t>
            </a:r>
            <a:r>
              <a:rPr lang="en-US" dirty="0" err="1" smtClean="0"/>
              <a:t>therapeutical</a:t>
            </a:r>
            <a:r>
              <a:rPr lang="en-US" dirty="0" smtClean="0"/>
              <a:t> environment</a:t>
            </a:r>
          </a:p>
          <a:p>
            <a:endParaRPr lang="en-US" dirty="0" smtClean="0"/>
          </a:p>
        </p:txBody>
      </p:sp>
    </p:spTree>
    <p:extLst>
      <p:ext uri="{BB962C8B-B14F-4D97-AF65-F5344CB8AC3E}">
        <p14:creationId xmlns:p14="http://schemas.microsoft.com/office/powerpoint/2010/main" val="1522860465"/>
      </p:ext>
    </p:extLst>
  </p:cSld>
  <p:clrMapOvr>
    <a:masterClrMapping/>
  </p:clrMapOvr>
  <p:transition spd="med">
    <p:pull/>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45" y="225468"/>
            <a:ext cx="10880306" cy="816704"/>
          </a:xfrm>
        </p:spPr>
        <p:txBody>
          <a:bodyPr/>
          <a:lstStyle/>
          <a:p>
            <a:r>
              <a:rPr lang="en-US" sz="4000" b="1" dirty="0" smtClean="0">
                <a:latin typeface="Times New Roman" panose="02020603050405020304" pitchFamily="18" charset="0"/>
                <a:cs typeface="Times New Roman" panose="02020603050405020304" pitchFamily="18" charset="0"/>
              </a:rPr>
              <a:t>Meeting physical needs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5845" y="1540700"/>
            <a:ext cx="11536155" cy="4586011"/>
          </a:xfrm>
        </p:spPr>
        <p:txBody>
          <a:bodyPr/>
          <a:lstStyle/>
          <a:p>
            <a:r>
              <a:rPr lang="en-US" sz="3600" dirty="0" smtClean="0">
                <a:latin typeface="Times New Roman" panose="02020603050405020304" pitchFamily="18" charset="0"/>
                <a:cs typeface="Times New Roman" panose="02020603050405020304" pitchFamily="18" charset="0"/>
              </a:rPr>
              <a:t>Withdrawn patients are prone to many physical problems. Maintaining physical hygiene and a planned routine will contribute toward improving general health.</a:t>
            </a:r>
          </a:p>
          <a:p>
            <a:r>
              <a:rPr lang="en-US" sz="3600" dirty="0" smtClean="0">
                <a:latin typeface="Times New Roman" panose="02020603050405020304" pitchFamily="18" charset="0"/>
                <a:cs typeface="Times New Roman" panose="02020603050405020304" pitchFamily="18" charset="0"/>
              </a:rPr>
              <a:t>Diet should be related to the degree of activity shown. The patient may have to be fed if he </a:t>
            </a:r>
            <a:r>
              <a:rPr lang="en-US" sz="3600" dirty="0">
                <a:latin typeface="Times New Roman" panose="02020603050405020304" pitchFamily="18" charset="0"/>
                <a:cs typeface="Times New Roman" panose="02020603050405020304" pitchFamily="18" charset="0"/>
              </a:rPr>
              <a:t>becomes too </a:t>
            </a:r>
            <a:r>
              <a:rPr lang="en-US" sz="3600" dirty="0" smtClean="0">
                <a:latin typeface="Times New Roman" panose="02020603050405020304" pitchFamily="18" charset="0"/>
                <a:cs typeface="Times New Roman" panose="02020603050405020304" pitchFamily="18" charset="0"/>
              </a:rPr>
              <a:t>preoccupied to eat</a:t>
            </a:r>
          </a:p>
        </p:txBody>
      </p:sp>
    </p:spTree>
    <p:extLst>
      <p:ext uri="{BB962C8B-B14F-4D97-AF65-F5344CB8AC3E}">
        <p14:creationId xmlns:p14="http://schemas.microsoft.com/office/powerpoint/2010/main" val="3643730649"/>
      </p:ext>
    </p:extLst>
  </p:cSld>
  <p:clrMapOvr>
    <a:masterClrMapping/>
  </p:clrMapOvr>
  <p:transition spd="med">
    <p:pull/>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071" y="112734"/>
            <a:ext cx="10103693" cy="854282"/>
          </a:xfrm>
        </p:spPr>
        <p:txBody>
          <a:bodyPr/>
          <a:lstStyle/>
          <a:p>
            <a:pPr algn="l"/>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77447" y="1240078"/>
            <a:ext cx="10772383" cy="4886634"/>
          </a:xfrm>
        </p:spPr>
        <p:txBody>
          <a:bodyPr/>
          <a:lstStyle/>
          <a:p>
            <a:r>
              <a:rPr lang="en-US" sz="3600" dirty="0">
                <a:latin typeface="Times New Roman" panose="02020603050405020304" pitchFamily="18" charset="0"/>
                <a:cs typeface="Times New Roman" panose="02020603050405020304" pitchFamily="18" charset="0"/>
              </a:rPr>
              <a:t>Elimination has to be carefully watched. The patient has to be taken to the toilet t regular intervals</a:t>
            </a:r>
          </a:p>
          <a:p>
            <a:r>
              <a:rPr lang="en-US" sz="3600" dirty="0">
                <a:latin typeface="Times New Roman" panose="02020603050405020304" pitchFamily="18" charset="0"/>
                <a:cs typeface="Times New Roman" panose="02020603050405020304" pitchFamily="18" charset="0"/>
              </a:rPr>
              <a:t>Faulty circulation would result when a patient seldom moves. Even contractures my occur if a patient is too withdrawn and immobile for a long period. His position should be changed at least every two hours. Clenched hands should be opened and a ball of gauze or cotton inserted at various times a day</a:t>
            </a:r>
          </a:p>
          <a:p>
            <a:endParaRPr lang="en-US" dirty="0"/>
          </a:p>
        </p:txBody>
      </p:sp>
    </p:spTree>
    <p:extLst>
      <p:ext uri="{BB962C8B-B14F-4D97-AF65-F5344CB8AC3E}">
        <p14:creationId xmlns:p14="http://schemas.microsoft.com/office/powerpoint/2010/main" val="1244683850"/>
      </p:ext>
    </p:extLst>
  </p:cSld>
  <p:clrMapOvr>
    <a:masterClrMapping/>
  </p:clrMapOvr>
  <p:transition spd="med">
    <p:pull/>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118" y="274953"/>
            <a:ext cx="9840646" cy="1143000"/>
          </a:xfrm>
        </p:spPr>
        <p:txBody>
          <a:bodyPr/>
          <a:lstStyle/>
          <a:p>
            <a:pPr algn="l"/>
            <a:r>
              <a:rPr lang="en-US" sz="4000" b="1" dirty="0" smtClean="0">
                <a:latin typeface="Times New Roman" panose="02020603050405020304" pitchFamily="18" charset="0"/>
                <a:cs typeface="Times New Roman" panose="02020603050405020304" pitchFamily="18" charset="0"/>
              </a:rPr>
              <a:t>Meeting Emotional needs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9140" y="1417954"/>
            <a:ext cx="11047956" cy="4344020"/>
          </a:xfrm>
        </p:spPr>
        <p:txBody>
          <a:bodyPr/>
          <a:lstStyle/>
          <a:p>
            <a:r>
              <a:rPr lang="en-US" dirty="0" smtClean="0">
                <a:latin typeface="Times New Roman" panose="02020603050405020304" pitchFamily="18" charset="0"/>
                <a:cs typeface="Times New Roman" panose="02020603050405020304" pitchFamily="18" charset="0"/>
              </a:rPr>
              <a:t>The withdrawn patient is shy, sensitive and distrustful of relationships because persons associated with him during childhood were cold, distant and unable to give the warm, loving care needed for mature emotional development. Hence these patients have problems in relationships, particularly with family members.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hey can be best helped by warmth, sincerity and honesty. You must take the initiative of establishing a positive relationship with him(</a:t>
            </a:r>
            <a:r>
              <a:rPr lang="en-US" dirty="0" err="1" smtClean="0">
                <a:latin typeface="Times New Roman" panose="02020603050405020304" pitchFamily="18" charset="0"/>
                <a:cs typeface="Times New Roman" panose="02020603050405020304" pitchFamily="18" charset="0"/>
              </a:rPr>
              <a:t>feelin</a:t>
            </a:r>
            <a:r>
              <a:rPr lang="en-US" dirty="0" smtClean="0">
                <a:latin typeface="Times New Roman" panose="02020603050405020304" pitchFamily="18" charset="0"/>
                <a:cs typeface="Times New Roman" panose="02020603050405020304" pitchFamily="18" charset="0"/>
              </a:rPr>
              <a:t> of trust and confidence)</a:t>
            </a:r>
          </a:p>
        </p:txBody>
      </p:sp>
    </p:spTree>
    <p:extLst>
      <p:ext uri="{BB962C8B-B14F-4D97-AF65-F5344CB8AC3E}">
        <p14:creationId xmlns:p14="http://schemas.microsoft.com/office/powerpoint/2010/main" val="281640001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08377"/>
            <a:ext cx="9997440" cy="1143000"/>
          </a:xfrm>
        </p:spPr>
        <p:txBody>
          <a:bodyPr/>
          <a:lstStyle/>
          <a:p>
            <a:r>
              <a:rPr lang="en-US" dirty="0" smtClean="0"/>
              <a:t>4. Psychosocial situation</a:t>
            </a:r>
            <a:endParaRPr lang="en-US" dirty="0"/>
          </a:p>
        </p:txBody>
      </p:sp>
      <p:sp>
        <p:nvSpPr>
          <p:cNvPr id="3" name="Content Placeholder 2"/>
          <p:cNvSpPr>
            <a:spLocks noGrp="1"/>
          </p:cNvSpPr>
          <p:nvPr>
            <p:ph idx="1"/>
          </p:nvPr>
        </p:nvSpPr>
        <p:spPr>
          <a:xfrm>
            <a:off x="1643270" y="1444487"/>
            <a:ext cx="10268314" cy="4803913"/>
          </a:xfrm>
        </p:spPr>
        <p:txBody>
          <a:bodyPr>
            <a:normAutofit/>
          </a:bodyPr>
          <a:lstStyle/>
          <a:p>
            <a:pPr lvl="1" algn="just"/>
            <a:r>
              <a:rPr lang="en-US" sz="3200" dirty="0" smtClean="0"/>
              <a:t>Acute psychosocial crises and chronic psychosocial stressors-losses, finances, family…….</a:t>
            </a:r>
          </a:p>
          <a:p>
            <a:pPr lvl="1" algn="just"/>
            <a:r>
              <a:rPr lang="en-US" sz="3200" dirty="0" smtClean="0"/>
              <a:t>Employment status, living situation(whether or not having children in the home) &amp; presence or absence of external supports.</a:t>
            </a:r>
          </a:p>
          <a:p>
            <a:pPr lvl="1" algn="just"/>
            <a:r>
              <a:rPr lang="en-US" sz="3200" dirty="0" smtClean="0"/>
              <a:t>Family constellation and quality of family relationships</a:t>
            </a:r>
          </a:p>
          <a:p>
            <a:pPr lvl="1" algn="just"/>
            <a:r>
              <a:rPr lang="en-US" sz="3200" dirty="0" smtClean="0"/>
              <a:t>Cultural/religious beliefs about death and suicide</a:t>
            </a:r>
          </a:p>
          <a:p>
            <a:pPr lvl="1" algn="just"/>
            <a:r>
              <a:rPr lang="en-US" sz="3200" dirty="0" smtClean="0"/>
              <a:t>Individual strengths and vulnerability</a:t>
            </a:r>
            <a:endParaRPr lang="en-US" sz="3200" dirty="0"/>
          </a:p>
        </p:txBody>
      </p:sp>
    </p:spTree>
    <p:extLst>
      <p:ext uri="{BB962C8B-B14F-4D97-AF65-F5344CB8AC3E}">
        <p14:creationId xmlns:p14="http://schemas.microsoft.com/office/powerpoint/2010/main" val="3613857288"/>
      </p:ext>
    </p:extLst>
  </p:cSld>
  <p:clrMapOvr>
    <a:masterClrMapping/>
  </p:clrMapOvr>
  <p:transition spd="med">
    <p:pull/>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389" y="425885"/>
            <a:ext cx="10191375" cy="992068"/>
          </a:xfrm>
        </p:spPr>
        <p:txBody>
          <a:bodyPr/>
          <a:lstStyle/>
          <a:p>
            <a:pPr algn="l"/>
            <a:r>
              <a:rPr lang="en-US" sz="3200" dirty="0" err="1" smtClean="0"/>
              <a:t>Cont</a:t>
            </a:r>
            <a:r>
              <a:rPr lang="en-US" sz="3200" dirty="0" smtClean="0"/>
              <a:t>’</a:t>
            </a:r>
            <a:endParaRPr lang="en-US" sz="3200" dirty="0"/>
          </a:p>
        </p:txBody>
      </p:sp>
      <p:sp>
        <p:nvSpPr>
          <p:cNvPr id="3" name="Content Placeholder 2"/>
          <p:cNvSpPr>
            <a:spLocks noGrp="1"/>
          </p:cNvSpPr>
          <p:nvPr>
            <p:ph idx="1"/>
          </p:nvPr>
        </p:nvSpPr>
        <p:spPr/>
        <p:txBody>
          <a:bodyPr/>
          <a:lstStyle/>
          <a:p>
            <a:r>
              <a:rPr lang="en-US" sz="3000" dirty="0" smtClean="0"/>
              <a:t>The patient must be kept in contact with the reality though he may resist. The patients does have a degree of awareness. What you say to him and how you care for him can induce interest and give hope. Do not look for immediate success.</a:t>
            </a:r>
          </a:p>
          <a:p>
            <a:r>
              <a:rPr lang="en-US" sz="3000" dirty="0" smtClean="0"/>
              <a:t>Maintain a warm, positive and respectful attitude towards </a:t>
            </a:r>
            <a:r>
              <a:rPr lang="en-US" sz="3000" dirty="0" err="1" smtClean="0"/>
              <a:t>th</a:t>
            </a:r>
            <a:r>
              <a:rPr lang="en-US" sz="3000" dirty="0" smtClean="0"/>
              <a:t> patient so that he begins to feel secure in his relationships. A person is able to give love only if he has received love. Respecting the patient as a person is important. He should be addressed by his correct name and treated with dignity.</a:t>
            </a:r>
            <a:endParaRPr lang="en-US" sz="3000" dirty="0"/>
          </a:p>
        </p:txBody>
      </p:sp>
    </p:spTree>
    <p:extLst>
      <p:ext uri="{BB962C8B-B14F-4D97-AF65-F5344CB8AC3E}">
        <p14:creationId xmlns:p14="http://schemas.microsoft.com/office/powerpoint/2010/main" val="2391401898"/>
      </p:ext>
    </p:extLst>
  </p:cSld>
  <p:clrMapOvr>
    <a:masterClrMapping/>
  </p:clrMapOvr>
  <p:transition spd="med">
    <p:pull/>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597" y="274953"/>
            <a:ext cx="10091167" cy="1143000"/>
          </a:xfrm>
        </p:spPr>
        <p:txBody>
          <a:bodyPr/>
          <a:lstStyle/>
          <a:p>
            <a:pPr algn="l"/>
            <a:r>
              <a:rPr lang="en-US" sz="3200" dirty="0" err="1" smtClean="0">
                <a:latin typeface="Times New Roman" panose="02020603050405020304" pitchFamily="18" charset="0"/>
                <a:cs typeface="Times New Roman" panose="02020603050405020304" pitchFamily="18" charset="0"/>
              </a:rPr>
              <a:t>Cont</a:t>
            </a:r>
            <a:r>
              <a:rPr lang="en-US" sz="3200" dirty="0" smtClean="0"/>
              <a:t>’ </a:t>
            </a:r>
            <a:endParaRPr lang="en-US" sz="3200" dirty="0"/>
          </a:p>
        </p:txBody>
      </p:sp>
      <p:sp>
        <p:nvSpPr>
          <p:cNvPr id="3" name="Content Placeholder 2"/>
          <p:cNvSpPr>
            <a:spLocks noGrp="1"/>
          </p:cNvSpPr>
          <p:nvPr>
            <p:ph idx="1"/>
          </p:nvPr>
        </p:nvSpPr>
        <p:spPr>
          <a:xfrm>
            <a:off x="1164921" y="1600776"/>
            <a:ext cx="10416843" cy="3259323"/>
          </a:xfrm>
        </p:spPr>
        <p:txBody>
          <a:bodyPr/>
          <a:lstStyle/>
          <a:p>
            <a:r>
              <a:rPr lang="en-US" sz="3600" dirty="0" smtClean="0">
                <a:latin typeface="Times New Roman" panose="02020603050405020304" pitchFamily="18" charset="0"/>
                <a:cs typeface="Times New Roman" panose="02020603050405020304" pitchFamily="18" charset="0"/>
              </a:rPr>
              <a:t>The delusions and hallucinations of the patient should never be made a subject of ridicule. Do not argue and contradict his statements. Give short and honest replies.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031614"/>
      </p:ext>
    </p:extLst>
  </p:cSld>
  <p:clrMapOvr>
    <a:masterClrMapping/>
  </p:clrMapOvr>
  <p:transition spd="med">
    <p:pull/>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701" y="274953"/>
            <a:ext cx="10041063" cy="1143000"/>
          </a:xfrm>
        </p:spPr>
        <p:txBody>
          <a:bodyPr/>
          <a:lstStyle/>
          <a:p>
            <a:pPr algn="l"/>
            <a:r>
              <a:rPr lang="en-US" sz="4000" b="1" dirty="0" smtClean="0">
                <a:latin typeface="Times New Roman" panose="02020603050405020304" pitchFamily="18" charset="0"/>
                <a:cs typeface="Times New Roman" panose="02020603050405020304" pitchFamily="18" charset="0"/>
              </a:rPr>
              <a:t>Maintaining a therapeutic Environment</a:t>
            </a:r>
            <a:r>
              <a:rPr lang="en-US" sz="3200" b="1" dirty="0" smtClean="0"/>
              <a:t>.</a:t>
            </a:r>
            <a:endParaRPr lang="en-US" sz="3200" b="1" dirty="0"/>
          </a:p>
        </p:txBody>
      </p:sp>
      <p:sp>
        <p:nvSpPr>
          <p:cNvPr id="3" name="Content Placeholder 2"/>
          <p:cNvSpPr>
            <a:spLocks noGrp="1"/>
          </p:cNvSpPr>
          <p:nvPr>
            <p:ph idx="1"/>
          </p:nvPr>
        </p:nvSpPr>
        <p:spPr>
          <a:xfrm>
            <a:off x="1089764" y="1164921"/>
            <a:ext cx="10492000" cy="4961790"/>
          </a:xfrm>
        </p:spPr>
        <p:txBody>
          <a:bodyPr/>
          <a:lstStyle/>
          <a:p>
            <a:r>
              <a:rPr lang="en-US" sz="3200" dirty="0" smtClean="0"/>
              <a:t>These patients should be encouraged to have walking </a:t>
            </a:r>
            <a:r>
              <a:rPr lang="en-US" sz="3200" dirty="0" err="1" smtClean="0"/>
              <a:t>nd</a:t>
            </a:r>
            <a:r>
              <a:rPr lang="en-US" sz="3200" dirty="0" smtClean="0"/>
              <a:t> group games</a:t>
            </a:r>
          </a:p>
          <a:p>
            <a:r>
              <a:rPr lang="en-US" sz="3200" dirty="0" smtClean="0"/>
              <a:t>Sometimes the patient may ridicule the nurse r make some sarcastic comments. The nurse should develop a tolerance for this behavior</a:t>
            </a:r>
          </a:p>
        </p:txBody>
      </p:sp>
    </p:spTree>
    <p:extLst>
      <p:ext uri="{BB962C8B-B14F-4D97-AF65-F5344CB8AC3E}">
        <p14:creationId xmlns:p14="http://schemas.microsoft.com/office/powerpoint/2010/main" val="1470573300"/>
      </p:ext>
    </p:extLst>
  </p:cSld>
  <p:clrMapOvr>
    <a:masterClrMapping/>
  </p:clrMapOvr>
  <p:transition spd="med">
    <p:pull/>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962" y="274953"/>
            <a:ext cx="9915802" cy="1143000"/>
          </a:xfrm>
        </p:spPr>
        <p:txBody>
          <a:bodyPr/>
          <a:lstStyle/>
          <a:p>
            <a:pPr algn="l"/>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64921" y="1600777"/>
            <a:ext cx="10772383" cy="3685208"/>
          </a:xfrm>
        </p:spPr>
        <p:txBody>
          <a:bodyPr/>
          <a:lstStyle/>
          <a:p>
            <a:r>
              <a:rPr lang="en-US" sz="3600" dirty="0">
                <a:latin typeface="Times New Roman" panose="02020603050405020304" pitchFamily="18" charset="0"/>
                <a:cs typeface="Times New Roman" panose="02020603050405020304" pitchFamily="18" charset="0"/>
              </a:rPr>
              <a:t>For patients who need who need stimulation, occupational and recreational therapies should be provided. Emphasis made on reassurance, readjustments, reeducation and rehabilitation  </a:t>
            </a:r>
            <a:r>
              <a:rPr lang="en-US" sz="3600" dirty="0" err="1">
                <a:latin typeface="Times New Roman" panose="02020603050405020304" pitchFamily="18" charset="0"/>
                <a:cs typeface="Times New Roman" panose="02020603050405020304" pitchFamily="18" charset="0"/>
              </a:rPr>
              <a:t>rehabilitation</a:t>
            </a:r>
            <a:r>
              <a:rPr lang="en-US" sz="36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73498595"/>
      </p:ext>
    </p:extLst>
  </p:cSld>
  <p:clrMapOvr>
    <a:masterClrMapping/>
  </p:clrMapOvr>
  <p:transition spd="med">
    <p:pull/>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Maintaining a </a:t>
            </a:r>
            <a:r>
              <a:rPr lang="en-US" sz="4000" dirty="0" err="1" smtClean="0">
                <a:latin typeface="Times New Roman" panose="02020603050405020304" pitchFamily="18" charset="0"/>
                <a:cs typeface="Times New Roman" panose="02020603050405020304" pitchFamily="18" charset="0"/>
              </a:rPr>
              <a:t>Therapeutical</a:t>
            </a:r>
            <a:r>
              <a:rPr lang="en-US" sz="4000" dirty="0" smtClean="0">
                <a:latin typeface="Times New Roman" panose="02020603050405020304" pitchFamily="18" charset="0"/>
                <a:cs typeface="Times New Roman" panose="02020603050405020304" pitchFamily="18" charset="0"/>
              </a:rPr>
              <a:t> Environment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These patients should be encouraged to have walking and group games</a:t>
            </a:r>
          </a:p>
          <a:p>
            <a:r>
              <a:rPr lang="en-US" dirty="0" smtClean="0">
                <a:latin typeface="Times New Roman" panose="02020603050405020304" pitchFamily="18" charset="0"/>
                <a:cs typeface="Times New Roman" panose="02020603050405020304" pitchFamily="18" charset="0"/>
              </a:rPr>
              <a:t>Sometimes the patients may ridicule the nurse or make some sarcastic comments. The nurse </a:t>
            </a:r>
            <a:r>
              <a:rPr lang="en-US" dirty="0" err="1" smtClean="0">
                <a:latin typeface="Times New Roman" panose="02020603050405020304" pitchFamily="18" charset="0"/>
                <a:cs typeface="Times New Roman" panose="02020603050405020304" pitchFamily="18" charset="0"/>
              </a:rPr>
              <a:t>shold</a:t>
            </a:r>
            <a:r>
              <a:rPr lang="en-US" dirty="0" smtClean="0">
                <a:latin typeface="Times New Roman" panose="02020603050405020304" pitchFamily="18" charset="0"/>
                <a:cs typeface="Times New Roman" panose="02020603050405020304" pitchFamily="18" charset="0"/>
              </a:rPr>
              <a:t> develop a tolerance for this behavior</a:t>
            </a: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74198"/>
      </p:ext>
    </p:extLst>
  </p:cSld>
  <p:clrMapOvr>
    <a:masterClrMapping/>
  </p:clrMapOvr>
  <p:transition spd="med">
    <p:pull/>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436" y="274953"/>
            <a:ext cx="9928328" cy="702077"/>
          </a:xfrm>
        </p:spPr>
        <p:txBody>
          <a:bodyPr/>
          <a:lstStyle/>
          <a:p>
            <a:pPr algn="l"/>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7862" y="977030"/>
            <a:ext cx="10672176" cy="5149681"/>
          </a:xfrm>
        </p:spPr>
        <p:txBody>
          <a:bodyPr/>
          <a:lstStyle/>
          <a:p>
            <a:r>
              <a:rPr lang="en-US" dirty="0" smtClean="0">
                <a:latin typeface="Times New Roman" panose="02020603050405020304" pitchFamily="18" charset="0"/>
                <a:cs typeface="Times New Roman" panose="02020603050405020304" pitchFamily="18" charset="0"/>
              </a:rPr>
              <a:t>For patients who need stimulation, occupational and recreational therapies should be provided. Emphasis is placed on reassurance, readjustment, reduction and rehabilitation. </a:t>
            </a:r>
          </a:p>
          <a:p>
            <a:r>
              <a:rPr lang="en-US" dirty="0" smtClean="0">
                <a:latin typeface="Times New Roman" panose="02020603050405020304" pitchFamily="18" charset="0"/>
                <a:cs typeface="Times New Roman" panose="02020603050405020304" pitchFamily="18" charset="0"/>
              </a:rPr>
              <a:t>Group therapy may promote socialization</a:t>
            </a:r>
          </a:p>
          <a:p>
            <a:r>
              <a:rPr lang="en-US" dirty="0" smtClean="0">
                <a:latin typeface="Times New Roman" panose="02020603050405020304" pitchFamily="18" charset="0"/>
                <a:cs typeface="Times New Roman" panose="02020603050405020304" pitchFamily="18" charset="0"/>
              </a:rPr>
              <a:t>The nurse play an important role in preventing the patient’s retreat from reality by providing surroundings and contacts that are so pleasant and none threatening that he will to accept and enjoy them</a:t>
            </a:r>
          </a:p>
        </p:txBody>
      </p:sp>
    </p:spTree>
    <p:extLst>
      <p:ext uri="{BB962C8B-B14F-4D97-AF65-F5344CB8AC3E}">
        <p14:creationId xmlns:p14="http://schemas.microsoft.com/office/powerpoint/2010/main" val="2337913981"/>
      </p:ext>
    </p:extLst>
  </p:cSld>
  <p:clrMapOvr>
    <a:masterClrMapping/>
  </p:clrMapOvr>
  <p:transition spd="med">
    <p:pull/>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953"/>
            <a:ext cx="10592208" cy="1143000"/>
          </a:xfrm>
        </p:spPr>
        <p:txBody>
          <a:bodyPr/>
          <a:lstStyle/>
          <a:p>
            <a:r>
              <a:rPr lang="en-US" sz="3600" b="1" dirty="0" smtClean="0">
                <a:latin typeface="Times New Roman" panose="02020603050405020304" pitchFamily="18" charset="0"/>
                <a:cs typeface="Times New Roman" panose="02020603050405020304" pitchFamily="18" charset="0"/>
              </a:rPr>
              <a:t>NURSING CARE OF ACCIDENT PRONE MENTALLY ILL</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9556" y="1640910"/>
            <a:ext cx="10592208" cy="4485801"/>
          </a:xfrm>
        </p:spPr>
        <p:txBody>
          <a:bodyPr/>
          <a:lstStyle/>
          <a:p>
            <a:pPr marL="0" indent="0">
              <a:buNone/>
            </a:pPr>
            <a:r>
              <a:rPr lang="en-US" dirty="0" smtClean="0">
                <a:latin typeface="Times New Roman" panose="02020603050405020304" pitchFamily="18" charset="0"/>
                <a:cs typeface="Times New Roman" panose="02020603050405020304" pitchFamily="18" charset="0"/>
              </a:rPr>
              <a:t>Persons suffering from mental illnesses are more accident prone, the reasons are;</a:t>
            </a:r>
          </a:p>
          <a:p>
            <a:r>
              <a:rPr lang="en-US" dirty="0" smtClean="0">
                <a:latin typeface="Times New Roman" panose="02020603050405020304" pitchFamily="18" charset="0"/>
                <a:cs typeface="Times New Roman" panose="02020603050405020304" pitchFamily="18" charset="0"/>
              </a:rPr>
              <a:t>They are not aware of the common dangers</a:t>
            </a:r>
          </a:p>
          <a:p>
            <a:r>
              <a:rPr lang="en-US" dirty="0" smtClean="0">
                <a:latin typeface="Times New Roman" panose="02020603050405020304" pitchFamily="18" charset="0"/>
                <a:cs typeface="Times New Roman" panose="02020603050405020304" pitchFamily="18" charset="0"/>
              </a:rPr>
              <a:t>They are preoccupied; some of them at times are in a dreamy state.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863245"/>
      </p:ext>
    </p:extLst>
  </p:cSld>
  <p:clrMapOvr>
    <a:masterClrMapping/>
  </p:clrMapOvr>
  <p:transition spd="med">
    <p:pull/>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63" y="274953"/>
            <a:ext cx="10203901" cy="1143000"/>
          </a:xfrm>
        </p:spPr>
        <p:txBody>
          <a:bodyPr/>
          <a:lstStyle/>
          <a:p>
            <a:pPr algn="l"/>
            <a:r>
              <a:rPr lang="en-US" dirty="0" err="1" smtClean="0"/>
              <a:t>Cont</a:t>
            </a:r>
            <a:r>
              <a:rPr lang="en-US" dirty="0" smtClean="0"/>
              <a:t>’</a:t>
            </a:r>
            <a:endParaRPr lang="en-US" dirty="0"/>
          </a:p>
        </p:txBody>
      </p:sp>
      <p:sp>
        <p:nvSpPr>
          <p:cNvPr id="3" name="Content Placeholder 2"/>
          <p:cNvSpPr>
            <a:spLocks noGrp="1"/>
          </p:cNvSpPr>
          <p:nvPr>
            <p:ph idx="1"/>
          </p:nvPr>
        </p:nvSpPr>
        <p:spPr>
          <a:xfrm>
            <a:off x="739036" y="1653436"/>
            <a:ext cx="10842728" cy="4473275"/>
          </a:xfrm>
        </p:spPr>
        <p:txBody>
          <a:bodyPr/>
          <a:lstStyle/>
          <a:p>
            <a:r>
              <a:rPr lang="en-US" dirty="0" smtClean="0">
                <a:latin typeface="Times New Roman" panose="02020603050405020304" pitchFamily="18" charset="0"/>
                <a:cs typeface="Times New Roman" panose="02020603050405020304" pitchFamily="18" charset="0"/>
              </a:rPr>
              <a:t>Some mentally ill are confused, some may be excited and find it difficult  to stay in one place.</a:t>
            </a:r>
          </a:p>
          <a:p>
            <a:r>
              <a:rPr lang="en-US" dirty="0" smtClean="0">
                <a:latin typeface="Times New Roman" panose="02020603050405020304" pitchFamily="18" charset="0"/>
                <a:cs typeface="Times New Roman" panose="02020603050405020304" pitchFamily="18" charset="0"/>
              </a:rPr>
              <a:t>Under intoxication, some persons may have unsteady walk and often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all down</a:t>
            </a:r>
          </a:p>
          <a:p>
            <a:r>
              <a:rPr lang="en-US" dirty="0" smtClean="0">
                <a:latin typeface="Times New Roman" panose="02020603050405020304" pitchFamily="18" charset="0"/>
                <a:cs typeface="Times New Roman" panose="02020603050405020304" pitchFamily="18" charset="0"/>
              </a:rPr>
              <a:t>Some may fall down in an altered state of consciousness and injure themselves</a:t>
            </a:r>
          </a:p>
          <a:p>
            <a:r>
              <a:rPr lang="en-US" dirty="0" smtClean="0">
                <a:latin typeface="Times New Roman" panose="02020603050405020304" pitchFamily="18" charset="0"/>
                <a:cs typeface="Times New Roman" panose="02020603050405020304" pitchFamily="18" charset="0"/>
              </a:rPr>
              <a:t>Some deliberately hurt </a:t>
            </a:r>
            <a:r>
              <a:rPr lang="en-US" dirty="0" err="1" smtClean="0">
                <a:latin typeface="Times New Roman" panose="02020603050405020304" pitchFamily="18" charset="0"/>
                <a:cs typeface="Times New Roman" panose="02020603050405020304" pitchFamily="18" charset="0"/>
              </a:rPr>
              <a:t>themeselves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531756"/>
      </p:ext>
    </p:extLst>
  </p:cSld>
  <p:clrMapOvr>
    <a:masterClrMapping/>
  </p:clrMapOvr>
  <p:transition spd="med">
    <p:pull/>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128" y="274953"/>
            <a:ext cx="10316635" cy="952598"/>
          </a:xfrm>
        </p:spPr>
        <p:txBody>
          <a:bodyPr/>
          <a:lstStyle/>
          <a:p>
            <a:endParaRPr lang="en-US" dirty="0"/>
          </a:p>
        </p:txBody>
      </p:sp>
      <p:sp>
        <p:nvSpPr>
          <p:cNvPr id="3" name="Content Placeholder 2"/>
          <p:cNvSpPr>
            <a:spLocks noGrp="1"/>
          </p:cNvSpPr>
          <p:nvPr>
            <p:ph idx="1"/>
          </p:nvPr>
        </p:nvSpPr>
        <p:spPr>
          <a:xfrm>
            <a:off x="1503124" y="1590805"/>
            <a:ext cx="10218198" cy="4122547"/>
          </a:xfrm>
        </p:spPr>
        <p:txBody>
          <a:bodyPr/>
          <a:lstStyle/>
          <a:p>
            <a:pPr marL="0" indent="0">
              <a:buNone/>
            </a:pPr>
            <a:r>
              <a:rPr lang="en-US" sz="3600" dirty="0" smtClean="0">
                <a:latin typeface="Times New Roman" panose="02020603050405020304" pitchFamily="18" charset="0"/>
                <a:cs typeface="Times New Roman" panose="02020603050405020304" pitchFamily="18" charset="0"/>
              </a:rPr>
              <a:t>Persons suffering from mental retardation are unable to understand common dangers and are prone to get involves in accidents, e.g., they may cross the road without noticing the traffic or go near the fire and injure </a:t>
            </a:r>
            <a:r>
              <a:rPr lang="en-US" sz="3600" dirty="0" err="1" smtClean="0">
                <a:latin typeface="Times New Roman" panose="02020603050405020304" pitchFamily="18" charset="0"/>
                <a:cs typeface="Times New Roman" panose="02020603050405020304" pitchFamily="18" charset="0"/>
              </a:rPr>
              <a:t>themeselves</a:t>
            </a:r>
            <a:endParaRPr lang="en-US" sz="36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36577040"/>
      </p:ext>
    </p:extLst>
  </p:cSld>
  <p:clrMapOvr>
    <a:masterClrMapping/>
  </p:clrMapOvr>
  <p:transition spd="med">
    <p:pull/>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274953"/>
            <a:ext cx="10617260" cy="739655"/>
          </a:xfrm>
        </p:spPr>
        <p:txBody>
          <a:bodyPr/>
          <a:lstStyle/>
          <a:p>
            <a:endParaRPr lang="en-US" dirty="0"/>
          </a:p>
        </p:txBody>
      </p:sp>
      <p:sp>
        <p:nvSpPr>
          <p:cNvPr id="3" name="Content Placeholder 2"/>
          <p:cNvSpPr>
            <a:spLocks noGrp="1"/>
          </p:cNvSpPr>
          <p:nvPr>
            <p:ph idx="1"/>
          </p:nvPr>
        </p:nvSpPr>
        <p:spPr>
          <a:xfrm>
            <a:off x="1265129" y="1377864"/>
            <a:ext cx="10316635" cy="3532339"/>
          </a:xfrm>
        </p:spPr>
        <p:txBody>
          <a:bodyPr/>
          <a:lstStyle/>
          <a:p>
            <a:pPr marL="0" indent="0">
              <a:buNone/>
            </a:pPr>
            <a:r>
              <a:rPr lang="en-US" sz="4000" dirty="0" smtClean="0">
                <a:latin typeface="Times New Roman" panose="02020603050405020304" pitchFamily="18" charset="0"/>
                <a:cs typeface="Times New Roman" panose="02020603050405020304" pitchFamily="18" charset="0"/>
              </a:rPr>
              <a:t>Similarly, persons suffering from dementia, because of their deteriorating mental capacities and poor judgment are likely to be involved in accidents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82981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Coping skills</a:t>
            </a:r>
            <a:endParaRPr lang="en-US" dirty="0"/>
          </a:p>
        </p:txBody>
      </p:sp>
      <p:sp>
        <p:nvSpPr>
          <p:cNvPr id="3" name="Content Placeholder 2"/>
          <p:cNvSpPr>
            <a:spLocks noGrp="1"/>
          </p:cNvSpPr>
          <p:nvPr>
            <p:ph idx="1"/>
          </p:nvPr>
        </p:nvSpPr>
        <p:spPr/>
        <p:txBody>
          <a:bodyPr>
            <a:normAutofit/>
          </a:bodyPr>
          <a:lstStyle/>
          <a:p>
            <a:pPr lvl="1" algn="just"/>
            <a:r>
              <a:rPr lang="en-US" sz="3600" dirty="0" smtClean="0"/>
              <a:t>Personality traits</a:t>
            </a:r>
          </a:p>
          <a:p>
            <a:pPr lvl="1" algn="just"/>
            <a:r>
              <a:rPr lang="en-US" sz="3600" dirty="0" smtClean="0"/>
              <a:t>Past responses to stress</a:t>
            </a:r>
          </a:p>
          <a:p>
            <a:pPr lvl="1" algn="just"/>
            <a:r>
              <a:rPr lang="en-US" sz="3600" dirty="0" smtClean="0"/>
              <a:t>Capacity for reality testing</a:t>
            </a:r>
          </a:p>
          <a:p>
            <a:pPr lvl="1" algn="just"/>
            <a:r>
              <a:rPr lang="en-US" sz="3600" dirty="0" smtClean="0"/>
              <a:t>Ability to tolerate psychological pain and satisfy psychological needs</a:t>
            </a:r>
            <a:endParaRPr lang="en-US" sz="3600" dirty="0"/>
          </a:p>
        </p:txBody>
      </p:sp>
    </p:spTree>
    <p:extLst>
      <p:ext uri="{BB962C8B-B14F-4D97-AF65-F5344CB8AC3E}">
        <p14:creationId xmlns:p14="http://schemas.microsoft.com/office/powerpoint/2010/main" val="3187787593"/>
      </p:ext>
    </p:extLst>
  </p:cSld>
  <p:clrMapOvr>
    <a:masterClrMapping/>
  </p:clrMapOvr>
  <p:transition spd="med">
    <p:pull/>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9660" y="1678488"/>
            <a:ext cx="10542104" cy="4448223"/>
          </a:xfrm>
        </p:spPr>
        <p:txBody>
          <a:bodyPr/>
          <a:lstStyle/>
          <a:p>
            <a:pPr marL="0" indent="0">
              <a:buNone/>
            </a:pPr>
            <a:r>
              <a:rPr lang="en-US" dirty="0" smtClean="0">
                <a:latin typeface="Times New Roman" panose="02020603050405020304" pitchFamily="18" charset="0"/>
                <a:cs typeface="Times New Roman" panose="02020603050405020304" pitchFamily="18" charset="0"/>
              </a:rPr>
              <a:t>Persons suffering from major mental disorders like schizophrenia are often preoccupied live in their fantasy would or act upon to the influence of delusions and hallucinations. They are prone to get injuries and accidents as they wander aimlessly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841326"/>
      </p:ext>
    </p:extLst>
  </p:cSld>
  <p:clrMapOvr>
    <a:masterClrMapping/>
  </p:clrMapOvr>
  <p:transition spd="med">
    <p:pull/>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77655" y="1803748"/>
            <a:ext cx="10304109" cy="4322963"/>
          </a:xfrm>
        </p:spPr>
        <p:txBody>
          <a:bodyPr/>
          <a:lstStyle/>
          <a:p>
            <a:pPr marL="0" indent="0">
              <a:buNone/>
            </a:pPr>
            <a:r>
              <a:rPr lang="en-US" dirty="0" smtClean="0">
                <a:latin typeface="Times New Roman" panose="02020603050405020304" pitchFamily="18" charset="0"/>
                <a:cs typeface="Times New Roman" panose="02020603050405020304" pitchFamily="18" charset="0"/>
              </a:rPr>
              <a:t>Persons suffering from delirium are often confused , agitated and have increased psychomotor activity. Because of this thy may get injured</a:t>
            </a:r>
          </a:p>
          <a:p>
            <a:pPr marL="0" indent="0">
              <a:buNone/>
            </a:pPr>
            <a:r>
              <a:rPr lang="en-US" dirty="0" smtClean="0">
                <a:latin typeface="Times New Roman" panose="02020603050405020304" pitchFamily="18" charset="0"/>
                <a:cs typeface="Times New Roman" panose="02020603050405020304" pitchFamily="18" charset="0"/>
              </a:rPr>
              <a:t>Persons suffering form manic excitement and schizophrenia are also prone to get involved in accidents</a:t>
            </a:r>
          </a:p>
          <a:p>
            <a:pPr marL="0" indent="0">
              <a:buNone/>
            </a:pPr>
            <a:endParaRPr lang="en-US" dirty="0"/>
          </a:p>
        </p:txBody>
      </p:sp>
    </p:spTree>
    <p:extLst>
      <p:ext uri="{BB962C8B-B14F-4D97-AF65-F5344CB8AC3E}">
        <p14:creationId xmlns:p14="http://schemas.microsoft.com/office/powerpoint/2010/main" val="1212484291"/>
      </p:ext>
    </p:extLst>
  </p:cSld>
  <p:clrMapOvr>
    <a:masterClrMapping/>
  </p:clrMapOvr>
  <p:transition spd="med">
    <p:pull/>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927126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tx1"/>
                </a:solidFill>
                <a:latin typeface="Berlin Sans FB Demi" panose="020E0802020502020306" pitchFamily="34" charset="0"/>
              </a:rPr>
              <a:t>Assessment of suicidal risk</a:t>
            </a:r>
            <a:endParaRPr lang="en-US" sz="4800" b="1" dirty="0">
              <a:solidFill>
                <a:schemeClr val="tx1"/>
              </a:solidFill>
              <a:latin typeface="Berlin Sans FB Demi" panose="020E0802020502020306" pitchFamily="34" charset="0"/>
            </a:endParaRPr>
          </a:p>
        </p:txBody>
      </p:sp>
      <p:sp>
        <p:nvSpPr>
          <p:cNvPr id="3" name="Content Placeholder 2"/>
          <p:cNvSpPr>
            <a:spLocks noGrp="1"/>
          </p:cNvSpPr>
          <p:nvPr>
            <p:ph idx="1"/>
          </p:nvPr>
        </p:nvSpPr>
        <p:spPr/>
        <p:txBody>
          <a:bodyPr>
            <a:normAutofit/>
          </a:bodyPr>
          <a:lstStyle/>
          <a:p>
            <a:pPr algn="just"/>
            <a:r>
              <a:rPr lang="en-US" sz="3600" dirty="0" smtClean="0"/>
              <a:t>Use of different scales which assess for potential risk factors to suicide among others.</a:t>
            </a:r>
          </a:p>
          <a:p>
            <a:pPr lvl="1" algn="just"/>
            <a:r>
              <a:rPr lang="en-US" sz="3200" dirty="0" smtClean="0"/>
              <a:t>‘SADCHILDREN’ SCALE</a:t>
            </a:r>
          </a:p>
          <a:p>
            <a:pPr lvl="1" algn="just"/>
            <a:r>
              <a:rPr lang="en-US" sz="3200" dirty="0" smtClean="0"/>
              <a:t>‘SAD PERSONS’ SCALE</a:t>
            </a:r>
          </a:p>
          <a:p>
            <a:pPr lvl="1" algn="just"/>
            <a:r>
              <a:rPr lang="en-US" sz="3200" dirty="0" smtClean="0"/>
              <a:t>IS PATH WARM?</a:t>
            </a:r>
          </a:p>
          <a:p>
            <a:pPr algn="just"/>
            <a:endParaRPr lang="en-US" sz="3600" dirty="0"/>
          </a:p>
        </p:txBody>
      </p:sp>
    </p:spTree>
    <p:extLst>
      <p:ext uri="{BB962C8B-B14F-4D97-AF65-F5344CB8AC3E}">
        <p14:creationId xmlns:p14="http://schemas.microsoft.com/office/powerpoint/2010/main" val="1128666310"/>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504" y="304800"/>
            <a:ext cx="10361080" cy="1112838"/>
          </a:xfrm>
        </p:spPr>
        <p:txBody>
          <a:bodyPr>
            <a:normAutofit fontScale="90000"/>
          </a:bodyPr>
          <a:lstStyle/>
          <a:p>
            <a:pPr algn="ctr"/>
            <a:r>
              <a:rPr lang="en-US" b="1" dirty="0" smtClean="0">
                <a:solidFill>
                  <a:schemeClr val="tx1"/>
                </a:solidFill>
              </a:rPr>
              <a:t>Sad persons(Patterson et al, 1983)</a:t>
            </a:r>
            <a:br>
              <a:rPr lang="en-US" b="1" dirty="0" smtClean="0">
                <a:solidFill>
                  <a:schemeClr val="tx1"/>
                </a:solidFill>
              </a:rPr>
            </a:br>
            <a:r>
              <a:rPr lang="en-US" b="1" dirty="0" smtClean="0">
                <a:solidFill>
                  <a:schemeClr val="tx1"/>
                </a:solidFill>
              </a:rPr>
              <a:t>Adapted sad persons’ scale(Juhnke,1996)</a:t>
            </a:r>
            <a:endParaRPr lang="en-US" b="1" dirty="0">
              <a:solidFill>
                <a:schemeClr val="tx1"/>
              </a:solidFill>
            </a:endParaRPr>
          </a:p>
        </p:txBody>
      </p:sp>
      <p:sp>
        <p:nvSpPr>
          <p:cNvPr id="3" name="Content Placeholder 2"/>
          <p:cNvSpPr>
            <a:spLocks noGrp="1"/>
          </p:cNvSpPr>
          <p:nvPr>
            <p:ph idx="1"/>
          </p:nvPr>
        </p:nvSpPr>
        <p:spPr>
          <a:xfrm>
            <a:off x="1391478" y="1524000"/>
            <a:ext cx="10520106" cy="4578625"/>
          </a:xfrm>
        </p:spPr>
        <p:txBody>
          <a:bodyPr>
            <a:noAutofit/>
          </a:bodyPr>
          <a:lstStyle/>
          <a:p>
            <a:pPr algn="just"/>
            <a:r>
              <a:rPr lang="en-US" b="1" dirty="0" smtClean="0"/>
              <a:t>S</a:t>
            </a:r>
            <a:r>
              <a:rPr lang="en-US" dirty="0" smtClean="0"/>
              <a:t>: Sex.</a:t>
            </a:r>
          </a:p>
          <a:p>
            <a:pPr lvl="1" algn="just"/>
            <a:r>
              <a:rPr lang="en-US" dirty="0" smtClean="0"/>
              <a:t>Male: female=4:1 but females attempt more</a:t>
            </a:r>
          </a:p>
          <a:p>
            <a:pPr algn="just"/>
            <a:r>
              <a:rPr lang="en-US" b="1" dirty="0" smtClean="0"/>
              <a:t>A</a:t>
            </a:r>
            <a:r>
              <a:rPr lang="en-US" dirty="0" smtClean="0"/>
              <a:t>: Age.</a:t>
            </a:r>
          </a:p>
          <a:p>
            <a:pPr lvl="1" algn="just"/>
            <a:r>
              <a:rPr lang="en-US" dirty="0" smtClean="0"/>
              <a:t>High in Youth 15-24, males&gt;75 &amp; females 45-54 yrs</a:t>
            </a:r>
          </a:p>
          <a:p>
            <a:pPr algn="just"/>
            <a:r>
              <a:rPr lang="en-US" b="1" dirty="0" smtClean="0"/>
              <a:t>D</a:t>
            </a:r>
            <a:r>
              <a:rPr lang="en-US" dirty="0" smtClean="0"/>
              <a:t>: Depression.</a:t>
            </a:r>
          </a:p>
          <a:p>
            <a:pPr lvl="1" algn="just"/>
            <a:r>
              <a:rPr lang="en-US" dirty="0" smtClean="0"/>
              <a:t>Depressed are 20x than general population due to hopelessness</a:t>
            </a:r>
          </a:p>
          <a:p>
            <a:pPr algn="just"/>
            <a:r>
              <a:rPr lang="en-US" b="1" dirty="0" smtClean="0"/>
              <a:t>P</a:t>
            </a:r>
            <a:r>
              <a:rPr lang="en-US" dirty="0" smtClean="0"/>
              <a:t>: Prior history.</a:t>
            </a:r>
          </a:p>
          <a:p>
            <a:pPr lvl="1" algn="just"/>
            <a:r>
              <a:rPr lang="en-US" dirty="0" err="1" smtClean="0"/>
              <a:t>Approx</a:t>
            </a:r>
            <a:r>
              <a:rPr lang="en-US" dirty="0" smtClean="0"/>
              <a:t> 80% of completed suicides are preceded by a </a:t>
            </a:r>
            <a:r>
              <a:rPr lang="en-US" dirty="0" err="1" smtClean="0"/>
              <a:t>prio</a:t>
            </a:r>
            <a:r>
              <a:rPr lang="en-US" dirty="0" smtClean="0"/>
              <a:t> attempt.</a:t>
            </a:r>
          </a:p>
          <a:p>
            <a:pPr algn="just"/>
            <a:r>
              <a:rPr lang="en-US" b="1" dirty="0" smtClean="0"/>
              <a:t>E</a:t>
            </a:r>
            <a:r>
              <a:rPr lang="en-US" dirty="0" smtClean="0"/>
              <a:t>: Ethanol abuse.</a:t>
            </a:r>
          </a:p>
          <a:p>
            <a:pPr lvl="1" algn="just"/>
            <a:r>
              <a:rPr lang="en-US" dirty="0" smtClean="0"/>
              <a:t>Alcohol and/or drug abuse increase risk</a:t>
            </a:r>
            <a:endParaRPr lang="en-US" dirty="0"/>
          </a:p>
        </p:txBody>
      </p:sp>
    </p:spTree>
    <p:extLst>
      <p:ext uri="{BB962C8B-B14F-4D97-AF65-F5344CB8AC3E}">
        <p14:creationId xmlns:p14="http://schemas.microsoft.com/office/powerpoint/2010/main" val="218681978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SAD PERSONS CONT’</a:t>
            </a:r>
            <a:endParaRPr lang="en-US" dirty="0"/>
          </a:p>
        </p:txBody>
      </p:sp>
      <p:sp>
        <p:nvSpPr>
          <p:cNvPr id="3" name="Content Placeholder 2"/>
          <p:cNvSpPr>
            <a:spLocks noGrp="1"/>
          </p:cNvSpPr>
          <p:nvPr>
            <p:ph idx="1"/>
          </p:nvPr>
        </p:nvSpPr>
        <p:spPr>
          <a:xfrm>
            <a:off x="1550504" y="1417638"/>
            <a:ext cx="10361080" cy="4830762"/>
          </a:xfrm>
        </p:spPr>
        <p:txBody>
          <a:bodyPr>
            <a:normAutofit fontScale="92500" lnSpcReduction="20000"/>
          </a:bodyPr>
          <a:lstStyle/>
          <a:p>
            <a:pPr algn="just"/>
            <a:r>
              <a:rPr lang="en-US" b="1" dirty="0" smtClean="0"/>
              <a:t>R</a:t>
            </a:r>
            <a:r>
              <a:rPr lang="en-US" dirty="0" smtClean="0"/>
              <a:t>: Rational thinking loss.</a:t>
            </a:r>
          </a:p>
          <a:p>
            <a:pPr lvl="1" algn="just"/>
            <a:r>
              <a:rPr lang="en-US" dirty="0" smtClean="0"/>
              <a:t>Psychosis (I had a voice telling me to kill myself)</a:t>
            </a:r>
          </a:p>
          <a:p>
            <a:pPr algn="just"/>
            <a:r>
              <a:rPr lang="en-US" b="1" dirty="0" smtClean="0"/>
              <a:t>S</a:t>
            </a:r>
            <a:r>
              <a:rPr lang="en-US" dirty="0" smtClean="0"/>
              <a:t>: support system loss.</a:t>
            </a:r>
          </a:p>
          <a:p>
            <a:pPr lvl="1" algn="just"/>
            <a:r>
              <a:rPr lang="en-US" dirty="0" smtClean="0"/>
              <a:t>Loss of support e.g. lover, relative, parent </a:t>
            </a:r>
            <a:r>
              <a:rPr lang="en-US" dirty="0" err="1" smtClean="0"/>
              <a:t>etc</a:t>
            </a:r>
            <a:r>
              <a:rPr lang="en-US" dirty="0" smtClean="0"/>
              <a:t> increase risk</a:t>
            </a:r>
          </a:p>
          <a:p>
            <a:pPr algn="just"/>
            <a:r>
              <a:rPr lang="en-US" b="1" dirty="0" smtClean="0"/>
              <a:t>O</a:t>
            </a:r>
            <a:r>
              <a:rPr lang="en-US" dirty="0" smtClean="0"/>
              <a:t>: Organized plan.</a:t>
            </a:r>
          </a:p>
          <a:p>
            <a:pPr lvl="1" algn="just"/>
            <a:r>
              <a:rPr lang="en-US" dirty="0" smtClean="0"/>
              <a:t>Having a method in mind creates more risk</a:t>
            </a:r>
          </a:p>
          <a:p>
            <a:pPr algn="just"/>
            <a:r>
              <a:rPr lang="en-US" b="1" dirty="0" smtClean="0"/>
              <a:t>N</a:t>
            </a:r>
            <a:r>
              <a:rPr lang="en-US" dirty="0" smtClean="0"/>
              <a:t>: No significant other</a:t>
            </a:r>
          </a:p>
          <a:p>
            <a:pPr lvl="1" algn="just"/>
            <a:r>
              <a:rPr lang="en-US" dirty="0" smtClean="0"/>
              <a:t>See ‘s’ above</a:t>
            </a:r>
          </a:p>
          <a:p>
            <a:pPr algn="just"/>
            <a:r>
              <a:rPr lang="en-US" b="1" dirty="0" smtClean="0"/>
              <a:t>S</a:t>
            </a:r>
            <a:r>
              <a:rPr lang="en-US" dirty="0" smtClean="0"/>
              <a:t>:  Sickness.</a:t>
            </a:r>
          </a:p>
          <a:p>
            <a:pPr algn="just"/>
            <a:r>
              <a:rPr lang="en-US" dirty="0" smtClean="0"/>
              <a:t>	Terminal illness e.g. AIDS, cancer </a:t>
            </a:r>
            <a:r>
              <a:rPr lang="en-US" dirty="0" err="1" smtClean="0"/>
              <a:t>etc</a:t>
            </a:r>
            <a:r>
              <a:rPr lang="en-US" dirty="0" smtClean="0"/>
              <a:t>=20x</a:t>
            </a:r>
          </a:p>
          <a:p>
            <a:pPr algn="just"/>
            <a:endParaRPr lang="en-US" dirty="0"/>
          </a:p>
        </p:txBody>
      </p:sp>
    </p:spTree>
    <p:extLst>
      <p:ext uri="{BB962C8B-B14F-4D97-AF65-F5344CB8AC3E}">
        <p14:creationId xmlns:p14="http://schemas.microsoft.com/office/powerpoint/2010/main" val="189690236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83"/>
          <p:cNvSpPr txBox="1">
            <a:spLocks noGrp="1"/>
          </p:cNvSpPr>
          <p:nvPr>
            <p:ph type="title"/>
          </p:nvPr>
        </p:nvSpPr>
        <p:spPr/>
        <p:txBody>
          <a:bodyPr/>
          <a:lstStyle/>
          <a:p>
            <a:pPr algn="ctr"/>
            <a:r>
              <a:rPr lang="en-US" b="1" dirty="0" smtClean="0">
                <a:solidFill>
                  <a:schemeClr val="tx1"/>
                </a:solidFill>
              </a:rPr>
              <a:t>PSYCHIATRIC EMERGENCIES</a:t>
            </a:r>
            <a:endParaRPr lang="en-US" b="1" dirty="0">
              <a:solidFill>
                <a:schemeClr val="tx1"/>
              </a:solidFill>
            </a:endParaRPr>
          </a:p>
        </p:txBody>
      </p:sp>
      <p:sp>
        <p:nvSpPr>
          <p:cNvPr id="1129" name="Google Shape;1129;p183"/>
          <p:cNvSpPr txBox="1">
            <a:spLocks noGrp="1"/>
          </p:cNvSpPr>
          <p:nvPr>
            <p:ph idx="1"/>
          </p:nvPr>
        </p:nvSpPr>
        <p:spPr>
          <a:xfrm>
            <a:off x="1630017" y="1417638"/>
            <a:ext cx="10281567" cy="4830762"/>
          </a:xfrm>
        </p:spPr>
        <p:txBody>
          <a:bodyPr/>
          <a:lstStyle/>
          <a:p>
            <a:pPr algn="just"/>
            <a:r>
              <a:rPr lang="en-US" b="1" dirty="0" smtClean="0"/>
              <a:t>DEF</a:t>
            </a:r>
            <a:r>
              <a:rPr lang="en-US" dirty="0" smtClean="0"/>
              <a:t> : Psychiatric emergency is a condition where the patient has disturbance of thought , affect and psychomotor activity leading to a threat to his existence or threat to people in the environment</a:t>
            </a:r>
          </a:p>
          <a:p>
            <a:pPr algn="just"/>
            <a:r>
              <a:rPr lang="en-US" dirty="0" smtClean="0"/>
              <a:t>Requires immediate intervention to safeguard the life of the patient.</a:t>
            </a:r>
            <a:endParaRPr lang="en-US" dirty="0"/>
          </a:p>
        </p:txBody>
      </p:sp>
    </p:spTree>
    <p:extLst>
      <p:ext uri="{BB962C8B-B14F-4D97-AF65-F5344CB8AC3E}">
        <p14:creationId xmlns:p14="http://schemas.microsoft.com/office/powerpoint/2010/main" val="363953123"/>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95125"/>
            <a:ext cx="9997440" cy="1143000"/>
          </a:xfrm>
        </p:spPr>
        <p:txBody>
          <a:bodyPr/>
          <a:lstStyle/>
          <a:p>
            <a:pPr algn="ctr"/>
            <a:r>
              <a:rPr lang="en-US" b="1" dirty="0" smtClean="0">
                <a:solidFill>
                  <a:schemeClr val="tx1"/>
                </a:solidFill>
              </a:rPr>
              <a:t>Scoring system</a:t>
            </a:r>
            <a:endParaRPr lang="en-US" b="1" dirty="0">
              <a:solidFill>
                <a:schemeClr val="tx1"/>
              </a:solidFill>
            </a:endParaRPr>
          </a:p>
        </p:txBody>
      </p:sp>
      <p:sp>
        <p:nvSpPr>
          <p:cNvPr id="3" name="Content Placeholder 2"/>
          <p:cNvSpPr>
            <a:spLocks noGrp="1"/>
          </p:cNvSpPr>
          <p:nvPr>
            <p:ph idx="1"/>
          </p:nvPr>
        </p:nvSpPr>
        <p:spPr>
          <a:xfrm>
            <a:off x="1537252" y="1338125"/>
            <a:ext cx="10374332" cy="4910275"/>
          </a:xfrm>
        </p:spPr>
        <p:txBody>
          <a:bodyPr/>
          <a:lstStyle/>
          <a:p>
            <a:pPr algn="just"/>
            <a:r>
              <a:rPr lang="en-US" dirty="0" smtClean="0"/>
              <a:t>1 point for each positive answer on the above</a:t>
            </a:r>
          </a:p>
          <a:p>
            <a:pPr algn="just"/>
            <a:r>
              <a:rPr lang="en-US" dirty="0" smtClean="0"/>
              <a:t>Score &amp; risk</a:t>
            </a:r>
          </a:p>
          <a:p>
            <a:pPr algn="just"/>
            <a:r>
              <a:rPr lang="en-US" dirty="0" smtClean="0"/>
              <a:t>0-2: no real problem keep watch</a:t>
            </a:r>
          </a:p>
          <a:p>
            <a:pPr algn="just"/>
            <a:r>
              <a:rPr lang="en-US" dirty="0" smtClean="0"/>
              <a:t>3-4: send home but check frequently</a:t>
            </a:r>
          </a:p>
          <a:p>
            <a:pPr algn="just"/>
            <a:r>
              <a:rPr lang="en-US" dirty="0" smtClean="0"/>
              <a:t>3-6: consider hospitalization</a:t>
            </a:r>
          </a:p>
          <a:p>
            <a:pPr algn="just"/>
            <a:r>
              <a:rPr lang="en-US" dirty="0" smtClean="0"/>
              <a:t>7-10: definitely hospitalize involuntarily or voluntarily</a:t>
            </a:r>
            <a:endParaRPr lang="en-US" dirty="0"/>
          </a:p>
        </p:txBody>
      </p:sp>
    </p:spTree>
    <p:extLst>
      <p:ext uri="{BB962C8B-B14F-4D97-AF65-F5344CB8AC3E}">
        <p14:creationId xmlns:p14="http://schemas.microsoft.com/office/powerpoint/2010/main" val="1708317139"/>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68620"/>
            <a:ext cx="9997440" cy="1143000"/>
          </a:xfrm>
        </p:spPr>
        <p:txBody>
          <a:bodyPr>
            <a:normAutofit fontScale="90000"/>
          </a:bodyPr>
          <a:lstStyle/>
          <a:p>
            <a:pPr algn="ctr"/>
            <a:r>
              <a:rPr lang="en-US" b="1" dirty="0" smtClean="0">
                <a:solidFill>
                  <a:schemeClr val="tx1"/>
                </a:solidFill>
              </a:rPr>
              <a:t>‘SADCHILDREN SCALE’(adapted from Di </a:t>
            </a:r>
            <a:r>
              <a:rPr lang="en-US" b="1" dirty="0" err="1" smtClean="0">
                <a:solidFill>
                  <a:schemeClr val="tx1"/>
                </a:solidFill>
              </a:rPr>
              <a:t>Vasto</a:t>
            </a:r>
            <a:r>
              <a:rPr lang="en-US" b="1" dirty="0" smtClean="0">
                <a:solidFill>
                  <a:schemeClr val="tx1"/>
                </a:solidFill>
              </a:rPr>
              <a:t>, West &amp; </a:t>
            </a:r>
            <a:r>
              <a:rPr lang="en-US" b="1" dirty="0" err="1" smtClean="0">
                <a:solidFill>
                  <a:schemeClr val="tx1"/>
                </a:solidFill>
              </a:rPr>
              <a:t>Cristy</a:t>
            </a:r>
            <a:r>
              <a:rPr lang="en-US" b="1" dirty="0" smtClean="0">
                <a:solidFill>
                  <a:schemeClr val="tx1"/>
                </a:solidFill>
              </a:rPr>
              <a:t> 1979)</a:t>
            </a:r>
            <a:endParaRPr lang="en-US" b="1" dirty="0">
              <a:solidFill>
                <a:schemeClr val="tx1"/>
              </a:solidFill>
            </a:endParaRPr>
          </a:p>
        </p:txBody>
      </p:sp>
      <p:sp>
        <p:nvSpPr>
          <p:cNvPr id="3" name="Content Placeholder 2"/>
          <p:cNvSpPr>
            <a:spLocks noGrp="1"/>
          </p:cNvSpPr>
          <p:nvPr>
            <p:ph idx="1"/>
          </p:nvPr>
        </p:nvSpPr>
        <p:spPr>
          <a:xfrm>
            <a:off x="1630017" y="1470990"/>
            <a:ext cx="10281567" cy="4777409"/>
          </a:xfrm>
        </p:spPr>
        <p:txBody>
          <a:bodyPr>
            <a:normAutofit fontScale="85000" lnSpcReduction="20000"/>
          </a:bodyPr>
          <a:lstStyle/>
          <a:p>
            <a:r>
              <a:rPr lang="en-US" b="1" dirty="0" smtClean="0"/>
              <a:t>S</a:t>
            </a:r>
            <a:r>
              <a:rPr lang="en-US" dirty="0" smtClean="0"/>
              <a:t>: support systems</a:t>
            </a:r>
          </a:p>
          <a:p>
            <a:r>
              <a:rPr lang="en-US" b="1" dirty="0" smtClean="0"/>
              <a:t>A</a:t>
            </a:r>
            <a:r>
              <a:rPr lang="en-US" dirty="0" smtClean="0"/>
              <a:t>: alcohol/assault</a:t>
            </a:r>
          </a:p>
          <a:p>
            <a:r>
              <a:rPr lang="en-US" b="1" dirty="0" smtClean="0"/>
              <a:t>D</a:t>
            </a:r>
            <a:r>
              <a:rPr lang="en-US" dirty="0" smtClean="0"/>
              <a:t>: depression/delusion</a:t>
            </a:r>
          </a:p>
          <a:p>
            <a:r>
              <a:rPr lang="en-US" b="1" dirty="0" smtClean="0"/>
              <a:t>C</a:t>
            </a:r>
            <a:r>
              <a:rPr lang="en-US" dirty="0" smtClean="0"/>
              <a:t>: communication/change in behavior</a:t>
            </a:r>
          </a:p>
          <a:p>
            <a:r>
              <a:rPr lang="en-US" b="1" dirty="0" smtClean="0"/>
              <a:t>H</a:t>
            </a:r>
            <a:r>
              <a:rPr lang="en-US" dirty="0" smtClean="0"/>
              <a:t>: hostility/hallucinations/history</a:t>
            </a:r>
          </a:p>
          <a:p>
            <a:r>
              <a:rPr lang="en-US" b="1" dirty="0" smtClean="0"/>
              <a:t>I</a:t>
            </a:r>
            <a:r>
              <a:rPr lang="en-US" dirty="0" smtClean="0"/>
              <a:t>: impulsiveness/illness</a:t>
            </a:r>
          </a:p>
          <a:p>
            <a:r>
              <a:rPr lang="en-US" b="1" dirty="0" smtClean="0"/>
              <a:t>L</a:t>
            </a:r>
            <a:r>
              <a:rPr lang="en-US" dirty="0" smtClean="0"/>
              <a:t>: lethality</a:t>
            </a:r>
          </a:p>
          <a:p>
            <a:r>
              <a:rPr lang="en-US" b="1" dirty="0" smtClean="0"/>
              <a:t>D</a:t>
            </a:r>
            <a:r>
              <a:rPr lang="en-US" dirty="0" smtClean="0"/>
              <a:t>: demography</a:t>
            </a:r>
          </a:p>
          <a:p>
            <a:r>
              <a:rPr lang="en-US" b="1" dirty="0" smtClean="0"/>
              <a:t>R</a:t>
            </a:r>
            <a:r>
              <a:rPr lang="en-US" dirty="0" smtClean="0"/>
              <a:t>: reaction of the evaluator</a:t>
            </a:r>
          </a:p>
          <a:p>
            <a:r>
              <a:rPr lang="en-US" b="1" dirty="0" smtClean="0"/>
              <a:t>E</a:t>
            </a:r>
            <a:r>
              <a:rPr lang="en-US" dirty="0" smtClean="0"/>
              <a:t>: events leading to suicide attempt</a:t>
            </a:r>
          </a:p>
          <a:p>
            <a:r>
              <a:rPr lang="en-US" b="1" dirty="0" smtClean="0"/>
              <a:t>N</a:t>
            </a:r>
            <a:r>
              <a:rPr lang="en-US" dirty="0" smtClean="0"/>
              <a:t>: no hope.</a:t>
            </a:r>
            <a:endParaRPr lang="en-US" dirty="0"/>
          </a:p>
        </p:txBody>
      </p:sp>
    </p:spTree>
    <p:extLst>
      <p:ext uri="{BB962C8B-B14F-4D97-AF65-F5344CB8AC3E}">
        <p14:creationId xmlns:p14="http://schemas.microsoft.com/office/powerpoint/2010/main" val="1314346726"/>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622" y="142116"/>
            <a:ext cx="9997440" cy="1143000"/>
          </a:xfrm>
        </p:spPr>
        <p:txBody>
          <a:bodyPr/>
          <a:lstStyle/>
          <a:p>
            <a:pPr algn="ctr"/>
            <a:r>
              <a:rPr lang="en-US" b="1" dirty="0" smtClean="0">
                <a:solidFill>
                  <a:schemeClr val="tx1"/>
                </a:solidFill>
              </a:rPr>
              <a:t>IS PATH WARM?</a:t>
            </a:r>
            <a:endParaRPr lang="en-US" b="1" dirty="0">
              <a:solidFill>
                <a:schemeClr val="tx1"/>
              </a:solidFill>
            </a:endParaRPr>
          </a:p>
        </p:txBody>
      </p:sp>
      <p:sp>
        <p:nvSpPr>
          <p:cNvPr id="3" name="Content Placeholder 2"/>
          <p:cNvSpPr>
            <a:spLocks noGrp="1"/>
          </p:cNvSpPr>
          <p:nvPr>
            <p:ph idx="1"/>
          </p:nvPr>
        </p:nvSpPr>
        <p:spPr>
          <a:xfrm>
            <a:off x="1781622" y="1285116"/>
            <a:ext cx="10129962" cy="4963284"/>
          </a:xfrm>
        </p:spPr>
        <p:txBody>
          <a:bodyPr>
            <a:normAutofit fontScale="92500" lnSpcReduction="20000"/>
          </a:bodyPr>
          <a:lstStyle/>
          <a:p>
            <a:r>
              <a:rPr lang="en-US" dirty="0" smtClean="0"/>
              <a:t>Suicide </a:t>
            </a:r>
            <a:r>
              <a:rPr lang="en-US" b="1" dirty="0" smtClean="0"/>
              <a:t>I</a:t>
            </a:r>
            <a:r>
              <a:rPr lang="en-US" dirty="0" smtClean="0"/>
              <a:t>deation:</a:t>
            </a:r>
          </a:p>
          <a:p>
            <a:pPr lvl="1"/>
            <a:r>
              <a:rPr lang="en-US" dirty="0" smtClean="0"/>
              <a:t>Does client report active suicidal ideation?</a:t>
            </a:r>
          </a:p>
          <a:p>
            <a:pPr lvl="1"/>
            <a:r>
              <a:rPr lang="en-US" dirty="0" smtClean="0"/>
              <a:t>Written about suicide/death?</a:t>
            </a:r>
          </a:p>
          <a:p>
            <a:pPr lvl="1"/>
            <a:r>
              <a:rPr lang="en-US" dirty="0" smtClean="0"/>
              <a:t>Client report desire to kill self?</a:t>
            </a:r>
          </a:p>
          <a:p>
            <a:pPr lvl="1"/>
            <a:r>
              <a:rPr lang="en-US" dirty="0" smtClean="0"/>
              <a:t>Desire to purchase a weapon e.g. gun?</a:t>
            </a:r>
          </a:p>
          <a:p>
            <a:pPr lvl="1"/>
            <a:r>
              <a:rPr lang="en-US" dirty="0" smtClean="0"/>
              <a:t>Intention to use car, gun </a:t>
            </a:r>
            <a:r>
              <a:rPr lang="en-US" dirty="0" err="1" smtClean="0"/>
              <a:t>etc</a:t>
            </a:r>
            <a:r>
              <a:rPr lang="en-US" dirty="0" smtClean="0"/>
              <a:t> to kill self?</a:t>
            </a:r>
          </a:p>
          <a:p>
            <a:r>
              <a:rPr lang="en-US" b="1" dirty="0" smtClean="0"/>
              <a:t>S</a:t>
            </a:r>
            <a:r>
              <a:rPr lang="en-US" dirty="0" smtClean="0"/>
              <a:t>ubstance abuse:</a:t>
            </a:r>
          </a:p>
          <a:p>
            <a:pPr lvl="1"/>
            <a:r>
              <a:rPr lang="en-US" dirty="0" smtClean="0"/>
              <a:t>Client Excessively  use alcohol or substances?</a:t>
            </a:r>
          </a:p>
          <a:p>
            <a:r>
              <a:rPr lang="en-US" b="1" dirty="0" smtClean="0"/>
              <a:t>P</a:t>
            </a:r>
            <a:r>
              <a:rPr lang="en-US" dirty="0" smtClean="0"/>
              <a:t>urposelessness:</a:t>
            </a:r>
          </a:p>
          <a:p>
            <a:pPr lvl="1"/>
            <a:r>
              <a:rPr lang="en-US" dirty="0" smtClean="0"/>
              <a:t>Does s/he voice lack/loss of purpose in life?</a:t>
            </a:r>
          </a:p>
          <a:p>
            <a:pPr lvl="1"/>
            <a:r>
              <a:rPr lang="en-US" dirty="0" smtClean="0"/>
              <a:t>Little or no reason to continue living?</a:t>
            </a:r>
          </a:p>
          <a:p>
            <a:endParaRPr lang="en-US" dirty="0" smtClean="0"/>
          </a:p>
        </p:txBody>
      </p:sp>
    </p:spTree>
    <p:extLst>
      <p:ext uri="{BB962C8B-B14F-4D97-AF65-F5344CB8AC3E}">
        <p14:creationId xmlns:p14="http://schemas.microsoft.com/office/powerpoint/2010/main" val="3446397779"/>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0747" y="304800"/>
            <a:ext cx="10281567" cy="5638800"/>
          </a:xfrm>
        </p:spPr>
        <p:txBody>
          <a:bodyPr>
            <a:noAutofit/>
          </a:bodyPr>
          <a:lstStyle/>
          <a:p>
            <a:pPr algn="just"/>
            <a:r>
              <a:rPr lang="en-US" b="1" dirty="0" smtClean="0"/>
              <a:t>A</a:t>
            </a:r>
            <a:r>
              <a:rPr lang="en-US" dirty="0" smtClean="0"/>
              <a:t>nger:</a:t>
            </a:r>
          </a:p>
          <a:p>
            <a:pPr lvl="1" algn="just"/>
            <a:r>
              <a:rPr lang="en-US" dirty="0" smtClean="0"/>
              <a:t>Client express feelings of range or uncontrolled anger?</a:t>
            </a:r>
          </a:p>
          <a:p>
            <a:pPr lvl="1" algn="just"/>
            <a:r>
              <a:rPr lang="en-US" dirty="0" smtClean="0"/>
              <a:t>Seek revenge against others thought to have wronged or faulted him/her?</a:t>
            </a:r>
          </a:p>
          <a:p>
            <a:pPr algn="just"/>
            <a:r>
              <a:rPr lang="en-US" b="1" dirty="0" smtClean="0"/>
              <a:t>T</a:t>
            </a:r>
            <a:r>
              <a:rPr lang="en-US" dirty="0" smtClean="0"/>
              <a:t>rapped:</a:t>
            </a:r>
          </a:p>
          <a:p>
            <a:pPr lvl="1" algn="just"/>
            <a:r>
              <a:rPr lang="en-US" dirty="0" smtClean="0"/>
              <a:t>Does client feel trapped?</a:t>
            </a:r>
          </a:p>
          <a:p>
            <a:pPr lvl="1" algn="just"/>
            <a:r>
              <a:rPr lang="en-US" dirty="0" smtClean="0"/>
              <a:t>Believe no way out of h/her current situation?</a:t>
            </a:r>
          </a:p>
          <a:p>
            <a:pPr lvl="1" algn="just"/>
            <a:r>
              <a:rPr lang="en-US" dirty="0" smtClean="0"/>
              <a:t>Believe death is preferable to a painful living?</a:t>
            </a:r>
          </a:p>
          <a:p>
            <a:pPr lvl="1" algn="just"/>
            <a:r>
              <a:rPr lang="en-US" dirty="0" smtClean="0"/>
              <a:t>Believe no other choice remaining in life?</a:t>
            </a:r>
          </a:p>
          <a:p>
            <a:pPr algn="just"/>
            <a:r>
              <a:rPr lang="en-US" b="1" dirty="0" smtClean="0"/>
              <a:t>H</a:t>
            </a:r>
            <a:r>
              <a:rPr lang="en-US" dirty="0" smtClean="0"/>
              <a:t>opelessness:</a:t>
            </a:r>
          </a:p>
          <a:p>
            <a:pPr lvl="1" algn="just"/>
            <a:r>
              <a:rPr lang="en-US" dirty="0" smtClean="0"/>
              <a:t>Negative sense of self, others and future?</a:t>
            </a:r>
          </a:p>
          <a:p>
            <a:pPr lvl="1" algn="just"/>
            <a:r>
              <a:rPr lang="en-US" dirty="0" smtClean="0"/>
              <a:t>Future appears hopeless with little chance for positive change?</a:t>
            </a:r>
          </a:p>
          <a:p>
            <a:pPr algn="just"/>
            <a:endParaRPr lang="en-US" dirty="0"/>
          </a:p>
        </p:txBody>
      </p:sp>
    </p:spTree>
    <p:extLst>
      <p:ext uri="{BB962C8B-B14F-4D97-AF65-F5344CB8AC3E}">
        <p14:creationId xmlns:p14="http://schemas.microsoft.com/office/powerpoint/2010/main" val="1916074377"/>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0748" y="397565"/>
            <a:ext cx="10400836" cy="5850835"/>
          </a:xfrm>
        </p:spPr>
        <p:txBody>
          <a:bodyPr>
            <a:normAutofit lnSpcReduction="10000"/>
          </a:bodyPr>
          <a:lstStyle/>
          <a:p>
            <a:r>
              <a:rPr lang="en-US" b="1" dirty="0" smtClean="0"/>
              <a:t>W</a:t>
            </a:r>
            <a:r>
              <a:rPr lang="en-US" dirty="0" smtClean="0"/>
              <a:t>ithdrawing:</a:t>
            </a:r>
          </a:p>
          <a:p>
            <a:pPr lvl="1"/>
            <a:r>
              <a:rPr lang="en-US" dirty="0" smtClean="0"/>
              <a:t>Indicate a desire to withdraw from family, friends </a:t>
            </a:r>
            <a:r>
              <a:rPr lang="en-US" dirty="0" err="1" smtClean="0"/>
              <a:t>etc</a:t>
            </a:r>
            <a:endParaRPr lang="en-US" dirty="0" smtClean="0"/>
          </a:p>
          <a:p>
            <a:pPr lvl="1"/>
            <a:r>
              <a:rPr lang="en-US" dirty="0" smtClean="0"/>
              <a:t>Has s/he already began withdrawing?</a:t>
            </a:r>
          </a:p>
          <a:p>
            <a:r>
              <a:rPr lang="en-US" b="1" dirty="0" smtClean="0"/>
              <a:t>A</a:t>
            </a:r>
            <a:r>
              <a:rPr lang="en-US" dirty="0" smtClean="0"/>
              <a:t>nxiety:</a:t>
            </a:r>
          </a:p>
          <a:p>
            <a:pPr lvl="1"/>
            <a:r>
              <a:rPr lang="en-US" dirty="0" smtClean="0"/>
              <a:t>Feel anxious, agitated or unable to sleep?</a:t>
            </a:r>
          </a:p>
          <a:p>
            <a:pPr lvl="1"/>
            <a:r>
              <a:rPr lang="en-US" dirty="0" smtClean="0"/>
              <a:t>Report inability to relax?</a:t>
            </a:r>
          </a:p>
          <a:p>
            <a:pPr lvl="1"/>
            <a:r>
              <a:rPr lang="en-US" dirty="0" smtClean="0"/>
              <a:t>Report sleeping all time?</a:t>
            </a:r>
          </a:p>
          <a:p>
            <a:r>
              <a:rPr lang="en-US" b="1" dirty="0" smtClean="0"/>
              <a:t>R</a:t>
            </a:r>
            <a:r>
              <a:rPr lang="en-US" dirty="0" smtClean="0"/>
              <a:t>ecklessness:</a:t>
            </a:r>
          </a:p>
          <a:p>
            <a:pPr lvl="1"/>
            <a:r>
              <a:rPr lang="en-US" dirty="0" smtClean="0"/>
              <a:t>Act recklessly or engage in risky activities?</a:t>
            </a:r>
          </a:p>
          <a:p>
            <a:r>
              <a:rPr lang="en-US" b="1" dirty="0" smtClean="0"/>
              <a:t>M</a:t>
            </a:r>
            <a:r>
              <a:rPr lang="en-US" dirty="0" smtClean="0"/>
              <a:t>ood change:</a:t>
            </a:r>
          </a:p>
          <a:p>
            <a:pPr lvl="1"/>
            <a:r>
              <a:rPr lang="en-US" dirty="0" smtClean="0"/>
              <a:t>Report experiencing dramatic mood shifts or states.</a:t>
            </a:r>
          </a:p>
        </p:txBody>
      </p:sp>
    </p:spTree>
    <p:extLst>
      <p:ext uri="{BB962C8B-B14F-4D97-AF65-F5344CB8AC3E}">
        <p14:creationId xmlns:p14="http://schemas.microsoft.com/office/powerpoint/2010/main" val="2851540200"/>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723" y="0"/>
            <a:ext cx="9997440" cy="1143000"/>
          </a:xfrm>
        </p:spPr>
        <p:txBody>
          <a:bodyPr/>
          <a:lstStyle/>
          <a:p>
            <a:pPr algn="ctr"/>
            <a:r>
              <a:rPr lang="en-US" b="1" dirty="0" smtClean="0">
                <a:solidFill>
                  <a:schemeClr val="tx1"/>
                </a:solidFill>
              </a:rPr>
              <a:t>Specific interventions</a:t>
            </a:r>
            <a:endParaRPr lang="en-US" b="1" dirty="0">
              <a:solidFill>
                <a:schemeClr val="tx1"/>
              </a:solidFill>
            </a:endParaRPr>
          </a:p>
        </p:txBody>
      </p:sp>
      <p:sp>
        <p:nvSpPr>
          <p:cNvPr id="3" name="Content Placeholder 2"/>
          <p:cNvSpPr>
            <a:spLocks noGrp="1"/>
          </p:cNvSpPr>
          <p:nvPr>
            <p:ph idx="1"/>
          </p:nvPr>
        </p:nvSpPr>
        <p:spPr>
          <a:xfrm>
            <a:off x="1669774" y="1143000"/>
            <a:ext cx="10241810" cy="5105400"/>
          </a:xfrm>
        </p:spPr>
        <p:txBody>
          <a:bodyPr/>
          <a:lstStyle/>
          <a:p>
            <a:pPr algn="just"/>
            <a:r>
              <a:rPr lang="en-US" dirty="0" smtClean="0"/>
              <a:t>Psychopharmacology, especially the SSRIs.</a:t>
            </a:r>
          </a:p>
          <a:p>
            <a:pPr algn="just"/>
            <a:r>
              <a:rPr lang="en-US" dirty="0" smtClean="0"/>
              <a:t>Psychotherapy/CBT/ECT</a:t>
            </a:r>
          </a:p>
          <a:p>
            <a:pPr algn="just"/>
            <a:r>
              <a:rPr lang="en-US" dirty="0" smtClean="0"/>
              <a:t>Substance abuse treatment; treatment of pain disorders</a:t>
            </a:r>
          </a:p>
          <a:p>
            <a:pPr algn="just"/>
            <a:r>
              <a:rPr lang="en-US" dirty="0" smtClean="0"/>
              <a:t>Treatment of medical disorders</a:t>
            </a:r>
          </a:p>
          <a:p>
            <a:pPr algn="just"/>
            <a:r>
              <a:rPr lang="en-US" dirty="0" smtClean="0"/>
              <a:t>Involvement in outside activities/avoid isolation – join outside groups, bereavement groups, organizations……</a:t>
            </a:r>
          </a:p>
          <a:p>
            <a:pPr algn="just"/>
            <a:r>
              <a:rPr lang="en-US" dirty="0" err="1" smtClean="0"/>
              <a:t>etc</a:t>
            </a:r>
            <a:endParaRPr lang="en-US" dirty="0"/>
          </a:p>
        </p:txBody>
      </p:sp>
    </p:spTree>
    <p:extLst>
      <p:ext uri="{BB962C8B-B14F-4D97-AF65-F5344CB8AC3E}">
        <p14:creationId xmlns:p14="http://schemas.microsoft.com/office/powerpoint/2010/main" val="1636408835"/>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0"/>
            <a:ext cx="9997440" cy="1143000"/>
          </a:xfrm>
        </p:spPr>
        <p:txBody>
          <a:bodyPr>
            <a:normAutofit/>
          </a:bodyPr>
          <a:lstStyle/>
          <a:p>
            <a:pPr algn="ctr"/>
            <a:r>
              <a:rPr lang="en-US" b="1" dirty="0" smtClean="0">
                <a:solidFill>
                  <a:schemeClr val="tx1"/>
                </a:solidFill>
              </a:rPr>
              <a:t>Nursing Management of suicidal patients</a:t>
            </a:r>
            <a:endParaRPr lang="en-US" b="1" dirty="0">
              <a:solidFill>
                <a:schemeClr val="tx1"/>
              </a:solidFill>
            </a:endParaRPr>
          </a:p>
        </p:txBody>
      </p:sp>
      <p:sp>
        <p:nvSpPr>
          <p:cNvPr id="3" name="Content Placeholder 2"/>
          <p:cNvSpPr>
            <a:spLocks noGrp="1"/>
          </p:cNvSpPr>
          <p:nvPr>
            <p:ph idx="1"/>
          </p:nvPr>
        </p:nvSpPr>
        <p:spPr>
          <a:xfrm>
            <a:off x="1550504" y="1143000"/>
            <a:ext cx="10361080" cy="5105400"/>
          </a:xfrm>
        </p:spPr>
        <p:txBody>
          <a:bodyPr>
            <a:normAutofit lnSpcReduction="10000"/>
          </a:bodyPr>
          <a:lstStyle/>
          <a:p>
            <a:pPr algn="just"/>
            <a:r>
              <a:rPr lang="en-US" dirty="0" smtClean="0"/>
              <a:t>Include;-</a:t>
            </a:r>
          </a:p>
          <a:p>
            <a:pPr algn="just"/>
            <a:r>
              <a:rPr lang="en-US" dirty="0" smtClean="0"/>
              <a:t>Assess the patient’s suicidal potential.</a:t>
            </a:r>
          </a:p>
          <a:p>
            <a:pPr algn="just"/>
            <a:r>
              <a:rPr lang="en-US" dirty="0" smtClean="0"/>
              <a:t>Observe the patient for 24 hours.</a:t>
            </a:r>
          </a:p>
          <a:p>
            <a:pPr algn="just"/>
            <a:r>
              <a:rPr lang="en-US" dirty="0" smtClean="0"/>
              <a:t>Make sure the windows and electrical bulbs should not be access to the patients.</a:t>
            </a:r>
          </a:p>
          <a:p>
            <a:pPr algn="just"/>
            <a:r>
              <a:rPr lang="en-US" dirty="0" smtClean="0"/>
              <a:t>Remove all the dangerous objects such as, glass container, ashtrays, matches, cigarettes, ties, string, razor, blades, scissors or metal pins.</a:t>
            </a:r>
          </a:p>
          <a:p>
            <a:pPr algn="just"/>
            <a:r>
              <a:rPr lang="en-US" dirty="0" smtClean="0"/>
              <a:t>Stay with the patient and meet the physical needs of the patient.</a:t>
            </a:r>
            <a:endParaRPr lang="en-US" dirty="0"/>
          </a:p>
        </p:txBody>
      </p:sp>
    </p:spTree>
    <p:extLst>
      <p:ext uri="{BB962C8B-B14F-4D97-AF65-F5344CB8AC3E}">
        <p14:creationId xmlns:p14="http://schemas.microsoft.com/office/powerpoint/2010/main" val="443606619"/>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Nursing care cont’</a:t>
            </a:r>
            <a:endParaRPr lang="en-US" dirty="0"/>
          </a:p>
        </p:txBody>
      </p:sp>
      <p:sp>
        <p:nvSpPr>
          <p:cNvPr id="3" name="Content Placeholder 2"/>
          <p:cNvSpPr>
            <a:spLocks noGrp="1"/>
          </p:cNvSpPr>
          <p:nvPr>
            <p:ph idx="1"/>
          </p:nvPr>
        </p:nvSpPr>
        <p:spPr>
          <a:xfrm>
            <a:off x="1537252" y="1258957"/>
            <a:ext cx="10374332" cy="4989443"/>
          </a:xfrm>
        </p:spPr>
        <p:txBody>
          <a:bodyPr/>
          <a:lstStyle/>
          <a:p>
            <a:pPr algn="just"/>
            <a:r>
              <a:rPr lang="en-US" dirty="0" smtClean="0"/>
              <a:t>Check the patient at frequent, irregular intervals during the night and ascertains safety and whereabouts.</a:t>
            </a:r>
          </a:p>
          <a:p>
            <a:pPr algn="just"/>
            <a:r>
              <a:rPr lang="en-US" dirty="0" smtClean="0"/>
              <a:t>All psychotropic drugs should be kept locked.</a:t>
            </a:r>
          </a:p>
          <a:p>
            <a:pPr algn="just"/>
            <a:r>
              <a:rPr lang="en-US" dirty="0" smtClean="0"/>
              <a:t>Ensure that the patient swallows prescribed medication.</a:t>
            </a:r>
          </a:p>
          <a:p>
            <a:pPr algn="just"/>
            <a:r>
              <a:rPr lang="en-US" dirty="0" smtClean="0"/>
              <a:t>Observe, record and report any changes in the client mood, elation, withdrawal in all the shifts.</a:t>
            </a:r>
          </a:p>
          <a:p>
            <a:pPr algn="just"/>
            <a:r>
              <a:rPr lang="en-US" dirty="0" smtClean="0"/>
              <a:t> Promote adequate nutrition, hydration and elimination.</a:t>
            </a:r>
          </a:p>
          <a:p>
            <a:pPr algn="just"/>
            <a:r>
              <a:rPr lang="en-US" dirty="0" smtClean="0"/>
              <a:t> Promote an adequate rest, sleep and activity.</a:t>
            </a:r>
          </a:p>
          <a:p>
            <a:pPr algn="just"/>
            <a:endParaRPr lang="en-US" dirty="0" smtClean="0"/>
          </a:p>
          <a:p>
            <a:pPr algn="just"/>
            <a:endParaRPr lang="en-US" dirty="0"/>
          </a:p>
        </p:txBody>
      </p:sp>
    </p:spTree>
    <p:extLst>
      <p:ext uri="{BB962C8B-B14F-4D97-AF65-F5344CB8AC3E}">
        <p14:creationId xmlns:p14="http://schemas.microsoft.com/office/powerpoint/2010/main" val="1676013172"/>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Nursiing care cont’</a:t>
            </a:r>
            <a:endParaRPr lang="en-US" dirty="0"/>
          </a:p>
        </p:txBody>
      </p:sp>
      <p:sp>
        <p:nvSpPr>
          <p:cNvPr id="3" name="Content Placeholder 2"/>
          <p:cNvSpPr>
            <a:spLocks noGrp="1"/>
          </p:cNvSpPr>
          <p:nvPr>
            <p:ph idx="1"/>
          </p:nvPr>
        </p:nvSpPr>
        <p:spPr>
          <a:xfrm>
            <a:off x="1537252" y="1417638"/>
            <a:ext cx="10374332" cy="4830762"/>
          </a:xfrm>
        </p:spPr>
        <p:txBody>
          <a:bodyPr/>
          <a:lstStyle/>
          <a:p>
            <a:pPr algn="just"/>
            <a:r>
              <a:rPr lang="en-US" dirty="0" smtClean="0"/>
              <a:t>Do not joke about death, make sensitive remark such as " Everybody really want to live ".</a:t>
            </a:r>
          </a:p>
          <a:p>
            <a:pPr algn="just"/>
            <a:r>
              <a:rPr lang="en-US" dirty="0" smtClean="0"/>
              <a:t>Do not argue about the patient’s feelings.</a:t>
            </a:r>
          </a:p>
          <a:p>
            <a:pPr algn="just"/>
            <a:r>
              <a:rPr lang="en-US" dirty="0" smtClean="0"/>
              <a:t>Help the patient to identify positive aspects about him or herself and life situation.</a:t>
            </a:r>
          </a:p>
          <a:p>
            <a:pPr algn="just"/>
            <a:r>
              <a:rPr lang="en-US" dirty="0" smtClean="0"/>
              <a:t>Give the patient support to interact with others clients or to attend activities.</a:t>
            </a:r>
          </a:p>
          <a:p>
            <a:pPr algn="just"/>
            <a:r>
              <a:rPr lang="en-US" dirty="0" smtClean="0"/>
              <a:t>Give family psychotherapy for maintains of good inter-personal communication with the patient.</a:t>
            </a:r>
          </a:p>
          <a:p>
            <a:pPr algn="just"/>
            <a:endParaRPr lang="en-US" dirty="0"/>
          </a:p>
        </p:txBody>
      </p:sp>
    </p:spTree>
    <p:extLst>
      <p:ext uri="{BB962C8B-B14F-4D97-AF65-F5344CB8AC3E}">
        <p14:creationId xmlns:p14="http://schemas.microsoft.com/office/powerpoint/2010/main" val="779614034"/>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NOTES:…………………………………………………………………………………………………………………………………………………………………………………………………………………………………………………………………………………………………………………………………………………………………………………………………………………………………….</a:t>
            </a:r>
          </a:p>
          <a:p>
            <a:endParaRPr lang="en-US" smtClean="0"/>
          </a:p>
          <a:p>
            <a:endParaRPr lang="en-US" smtClean="0"/>
          </a:p>
          <a:p>
            <a:endParaRPr lang="en-US" smtClean="0"/>
          </a:p>
          <a:p>
            <a:r>
              <a:rPr lang="en-US" smtClean="0"/>
              <a:t>END </a:t>
            </a:r>
            <a:endParaRPr lang="en-US" dirty="0"/>
          </a:p>
        </p:txBody>
      </p:sp>
    </p:spTree>
    <p:extLst>
      <p:ext uri="{BB962C8B-B14F-4D97-AF65-F5344CB8AC3E}">
        <p14:creationId xmlns:p14="http://schemas.microsoft.com/office/powerpoint/2010/main" val="29098830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84"/>
          <p:cNvSpPr txBox="1">
            <a:spLocks noGrp="1"/>
          </p:cNvSpPr>
          <p:nvPr>
            <p:ph type="title"/>
          </p:nvPr>
        </p:nvSpPr>
        <p:spPr/>
        <p:txBody>
          <a:bodyPr>
            <a:normAutofit/>
          </a:bodyPr>
          <a:lstStyle/>
          <a:p>
            <a:r>
              <a:rPr lang="en-US" b="1" dirty="0" smtClean="0">
                <a:solidFill>
                  <a:schemeClr val="tx1"/>
                </a:solidFill>
                <a:latin typeface="Bahnschrift" panose="020B0502040204020203" pitchFamily="34" charset="0"/>
              </a:rPr>
              <a:t>Approaches to psychiatric emergencies</a:t>
            </a:r>
            <a:endParaRPr lang="en-US" b="1" dirty="0">
              <a:solidFill>
                <a:schemeClr val="tx1"/>
              </a:solidFill>
              <a:latin typeface="Bahnschrift" panose="020B0502040204020203" pitchFamily="34" charset="0"/>
            </a:endParaRPr>
          </a:p>
        </p:txBody>
      </p:sp>
      <p:sp>
        <p:nvSpPr>
          <p:cNvPr id="1135" name="Google Shape;1135;p184"/>
          <p:cNvSpPr txBox="1">
            <a:spLocks noGrp="1"/>
          </p:cNvSpPr>
          <p:nvPr>
            <p:ph idx="1"/>
          </p:nvPr>
        </p:nvSpPr>
        <p:spPr/>
        <p:txBody>
          <a:bodyPr/>
          <a:lstStyle/>
          <a:p>
            <a:r>
              <a:rPr lang="en-US" smtClean="0"/>
              <a:t>Quick evaluation to identify the nature of the condition and to institute care on basis of seriousness</a:t>
            </a:r>
          </a:p>
          <a:p>
            <a:r>
              <a:rPr lang="en-US" smtClean="0"/>
              <a:t>Patients condition and plans of management should be explained in simple language to the patient and family members</a:t>
            </a:r>
          </a:p>
          <a:p>
            <a:r>
              <a:rPr lang="en-US" smtClean="0"/>
              <a:t>History and clinical findings should be clearly recorded in the emergency file</a:t>
            </a:r>
            <a:endParaRPr lang="en-US"/>
          </a:p>
        </p:txBody>
      </p:sp>
    </p:spTree>
    <p:extLst>
      <p:ext uri="{BB962C8B-B14F-4D97-AF65-F5344CB8AC3E}">
        <p14:creationId xmlns:p14="http://schemas.microsoft.com/office/powerpoint/2010/main" val="1904133527"/>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566" y="-279744"/>
            <a:ext cx="9144000" cy="2387600"/>
          </a:xfrm>
        </p:spPr>
        <p:txBody>
          <a:bodyPr>
            <a:normAutofit/>
          </a:bodyPr>
          <a:lstStyle/>
          <a:p>
            <a:r>
              <a:rPr lang="en-US" sz="4400" b="1" dirty="0" smtClean="0">
                <a:solidFill>
                  <a:schemeClr val="tx1"/>
                </a:solidFill>
                <a:latin typeface="Arial Black" panose="020B0A04020102020204" pitchFamily="34" charset="0"/>
              </a:rPr>
              <a:t>VIOLENCE AND AGRESSION</a:t>
            </a:r>
            <a:endParaRPr lang="en-US" sz="4400" b="1" dirty="0">
              <a:solidFill>
                <a:schemeClr val="tx1"/>
              </a:solidFill>
              <a:latin typeface="Arial Black" panose="020B0A04020102020204" pitchFamily="34" charset="0"/>
            </a:endParaRPr>
          </a:p>
        </p:txBody>
      </p:sp>
      <p:graphicFrame>
        <p:nvGraphicFramePr>
          <p:cNvPr id="1026" name="Object 2">
            <a:hlinkClick r:id="" action="ppaction://ole?verb=0"/>
          </p:cNvPr>
          <p:cNvGraphicFramePr>
            <a:graphicFrameLocks/>
          </p:cNvGraphicFramePr>
          <p:nvPr>
            <p:extLst>
              <p:ext uri="{D42A27DB-BD31-4B8C-83A1-F6EECF244321}">
                <p14:modId xmlns:p14="http://schemas.microsoft.com/office/powerpoint/2010/main" val="1720500563"/>
              </p:ext>
            </p:extLst>
          </p:nvPr>
        </p:nvGraphicFramePr>
        <p:xfrm>
          <a:off x="3591339" y="2451651"/>
          <a:ext cx="5443330" cy="4306957"/>
        </p:xfrm>
        <a:graphic>
          <a:graphicData uri="http://schemas.openxmlformats.org/presentationml/2006/ole">
            <mc:AlternateContent xmlns:mc="http://schemas.openxmlformats.org/markup-compatibility/2006">
              <mc:Choice xmlns:v="urn:schemas-microsoft-com:vml" Requires="v">
                <p:oleObj spid="_x0000_s5135" name="Clip" r:id="rId3" imgW="4662360" imgH="3152520" progId="">
                  <p:embed/>
                </p:oleObj>
              </mc:Choice>
              <mc:Fallback>
                <p:oleObj name="Clip" r:id="rId3" imgW="4662360" imgH="3152520" progId="">
                  <p:embed/>
                  <p:pic>
                    <p:nvPicPr>
                      <p:cNvPr id="1026" name="Object 2">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339" y="2451651"/>
                        <a:ext cx="5443330" cy="430695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6280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Introduction</a:t>
            </a:r>
            <a:r>
              <a:rPr lang="en-US" dirty="0" smtClean="0"/>
              <a:t> </a:t>
            </a:r>
            <a:endParaRPr lang="en-US" dirty="0"/>
          </a:p>
        </p:txBody>
      </p:sp>
      <p:sp>
        <p:nvSpPr>
          <p:cNvPr id="3" name="Content Placeholder 2"/>
          <p:cNvSpPr>
            <a:spLocks noGrp="1"/>
          </p:cNvSpPr>
          <p:nvPr>
            <p:ph idx="1"/>
          </p:nvPr>
        </p:nvSpPr>
        <p:spPr>
          <a:xfrm>
            <a:off x="1616765" y="1298713"/>
            <a:ext cx="10294819" cy="4949687"/>
          </a:xfrm>
        </p:spPr>
        <p:txBody>
          <a:bodyPr/>
          <a:lstStyle/>
          <a:p>
            <a:pPr algn="just"/>
            <a:r>
              <a:rPr lang="en-US" dirty="0" smtClean="0"/>
              <a:t>Violence and aggression are common psychiatric emergencies</a:t>
            </a:r>
          </a:p>
          <a:p>
            <a:pPr algn="just"/>
            <a:r>
              <a:rPr lang="en-US" dirty="0" smtClean="0"/>
              <a:t>Many psychiatric patients are not always violent or aggressive but these behaviors do occur during acute phases of psychiatric illnesses.</a:t>
            </a:r>
          </a:p>
          <a:p>
            <a:pPr algn="just"/>
            <a:r>
              <a:rPr lang="en-US" dirty="0" smtClean="0"/>
              <a:t>Health professionals should be well equipped with knowledge and skills to handle violent and/or aggressive patients.</a:t>
            </a:r>
          </a:p>
          <a:p>
            <a:pPr algn="just"/>
            <a:endParaRPr lang="en-US" dirty="0"/>
          </a:p>
        </p:txBody>
      </p:sp>
    </p:spTree>
    <p:extLst>
      <p:ext uri="{BB962C8B-B14F-4D97-AF65-F5344CB8AC3E}">
        <p14:creationId xmlns:p14="http://schemas.microsoft.com/office/powerpoint/2010/main" val="89757024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55368"/>
            <a:ext cx="9997440" cy="1143000"/>
          </a:xfrm>
        </p:spPr>
        <p:txBody>
          <a:bodyPr/>
          <a:lstStyle/>
          <a:p>
            <a:pPr algn="ctr"/>
            <a:r>
              <a:rPr lang="en-US" b="1" dirty="0" smtClean="0">
                <a:solidFill>
                  <a:schemeClr val="tx1"/>
                </a:solidFill>
              </a:rPr>
              <a:t>Causes </a:t>
            </a:r>
            <a:endParaRPr lang="en-US" b="1" dirty="0">
              <a:solidFill>
                <a:schemeClr val="tx1"/>
              </a:solidFill>
            </a:endParaRPr>
          </a:p>
        </p:txBody>
      </p:sp>
      <p:sp>
        <p:nvSpPr>
          <p:cNvPr id="3" name="Content Placeholder 2"/>
          <p:cNvSpPr>
            <a:spLocks noGrp="1"/>
          </p:cNvSpPr>
          <p:nvPr>
            <p:ph idx="1"/>
          </p:nvPr>
        </p:nvSpPr>
        <p:spPr>
          <a:xfrm>
            <a:off x="1722783" y="1192696"/>
            <a:ext cx="10188801" cy="5055704"/>
          </a:xfrm>
        </p:spPr>
        <p:txBody>
          <a:bodyPr>
            <a:normAutofit lnSpcReduction="10000"/>
          </a:bodyPr>
          <a:lstStyle/>
          <a:p>
            <a:r>
              <a:rPr lang="en-US" dirty="0" smtClean="0"/>
              <a:t>Organic and non-organic psychiatric conditions</a:t>
            </a:r>
          </a:p>
          <a:p>
            <a:r>
              <a:rPr lang="en-US" dirty="0" smtClean="0"/>
              <a:t>Mania</a:t>
            </a:r>
          </a:p>
          <a:p>
            <a:r>
              <a:rPr lang="en-US" dirty="0" smtClean="0"/>
              <a:t>Depression</a:t>
            </a:r>
          </a:p>
          <a:p>
            <a:r>
              <a:rPr lang="en-US" dirty="0" smtClean="0"/>
              <a:t>Drug and alcohol dependence</a:t>
            </a:r>
          </a:p>
          <a:p>
            <a:r>
              <a:rPr lang="en-US" dirty="0" smtClean="0"/>
              <a:t>Epilepsy</a:t>
            </a:r>
          </a:p>
          <a:p>
            <a:r>
              <a:rPr lang="en-US" dirty="0" smtClean="0"/>
              <a:t>Acute stress  reaction</a:t>
            </a:r>
          </a:p>
          <a:p>
            <a:r>
              <a:rPr lang="en-US" dirty="0" smtClean="0"/>
              <a:t>Neurotic disorders</a:t>
            </a:r>
          </a:p>
          <a:p>
            <a:r>
              <a:rPr lang="en-US" dirty="0" smtClean="0"/>
              <a:t>Impulsive violent behavior</a:t>
            </a:r>
          </a:p>
          <a:p>
            <a:r>
              <a:rPr lang="en-US" dirty="0" smtClean="0"/>
              <a:t>Reactive psychosis</a:t>
            </a:r>
            <a:endParaRPr lang="en-US" dirty="0"/>
          </a:p>
        </p:txBody>
      </p:sp>
    </p:spTree>
    <p:extLst>
      <p:ext uri="{BB962C8B-B14F-4D97-AF65-F5344CB8AC3E}">
        <p14:creationId xmlns:p14="http://schemas.microsoft.com/office/powerpoint/2010/main" val="4196657356"/>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0"/>
            <a:ext cx="9997440" cy="1143000"/>
          </a:xfrm>
        </p:spPr>
        <p:txBody>
          <a:bodyPr>
            <a:noAutofit/>
          </a:bodyPr>
          <a:lstStyle/>
          <a:p>
            <a:pPr algn="ctr"/>
            <a:r>
              <a:rPr lang="en-US" sz="4400" b="1" dirty="0" smtClean="0">
                <a:solidFill>
                  <a:schemeClr val="tx1"/>
                </a:solidFill>
              </a:rPr>
              <a:t>Assessing and predicting violent behavior</a:t>
            </a:r>
            <a:endParaRPr lang="en-US" sz="4400" b="1" dirty="0">
              <a:solidFill>
                <a:schemeClr val="tx1"/>
              </a:solidFill>
            </a:endParaRPr>
          </a:p>
        </p:txBody>
      </p:sp>
      <p:sp>
        <p:nvSpPr>
          <p:cNvPr id="3" name="Content Placeholder 2"/>
          <p:cNvSpPr>
            <a:spLocks noGrp="1"/>
          </p:cNvSpPr>
          <p:nvPr>
            <p:ph idx="1"/>
          </p:nvPr>
        </p:nvSpPr>
        <p:spPr>
          <a:xfrm>
            <a:off x="1702109" y="1355034"/>
            <a:ext cx="9997440" cy="4800600"/>
          </a:xfrm>
        </p:spPr>
        <p:txBody>
          <a:bodyPr>
            <a:noAutofit/>
          </a:bodyPr>
          <a:lstStyle/>
          <a:p>
            <a:pPr algn="just"/>
            <a:r>
              <a:rPr lang="en-US" sz="3600" dirty="0" smtClean="0"/>
              <a:t>Signs of impending violence:-</a:t>
            </a:r>
          </a:p>
          <a:p>
            <a:pPr lvl="1" algn="just"/>
            <a:r>
              <a:rPr lang="en-US" sz="3200" dirty="0" smtClean="0"/>
              <a:t>Very recent acts of violence including damage to property</a:t>
            </a:r>
          </a:p>
          <a:p>
            <a:pPr lvl="1" algn="just"/>
            <a:r>
              <a:rPr lang="en-US" sz="3200" dirty="0" smtClean="0"/>
              <a:t>Verbal or physical threats(menacing)</a:t>
            </a:r>
          </a:p>
          <a:p>
            <a:pPr lvl="1" algn="just"/>
            <a:r>
              <a:rPr lang="en-US" sz="3200" dirty="0" smtClean="0"/>
              <a:t>Carrying weapons that may be used to cause harm</a:t>
            </a:r>
          </a:p>
          <a:p>
            <a:pPr lvl="1" algn="just"/>
            <a:r>
              <a:rPr lang="en-US" sz="3200" dirty="0" smtClean="0"/>
              <a:t>Progressive psychomotor agitation</a:t>
            </a:r>
          </a:p>
          <a:p>
            <a:pPr lvl="1" algn="just"/>
            <a:r>
              <a:rPr lang="en-US" sz="3200" dirty="0" smtClean="0"/>
              <a:t>Alcohol or drug intoxication</a:t>
            </a:r>
          </a:p>
          <a:p>
            <a:pPr lvl="1" algn="just"/>
            <a:r>
              <a:rPr lang="en-US" sz="3200" dirty="0" smtClean="0"/>
              <a:t>Paranoid features in a psychotic patient</a:t>
            </a:r>
          </a:p>
          <a:p>
            <a:pPr lvl="1" algn="just"/>
            <a:r>
              <a:rPr lang="en-US" sz="3200" dirty="0" smtClean="0"/>
              <a:t>Command violent auditory hallucinations</a:t>
            </a:r>
            <a:endParaRPr lang="en-US" sz="3200" dirty="0"/>
          </a:p>
        </p:txBody>
      </p:sp>
    </p:spTree>
    <p:extLst>
      <p:ext uri="{BB962C8B-B14F-4D97-AF65-F5344CB8AC3E}">
        <p14:creationId xmlns:p14="http://schemas.microsoft.com/office/powerpoint/2010/main" val="722031466"/>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t>
            </a:r>
            <a:endParaRPr lang="en-US" dirty="0"/>
          </a:p>
        </p:txBody>
      </p:sp>
      <p:sp>
        <p:nvSpPr>
          <p:cNvPr id="3" name="Content Placeholder 2"/>
          <p:cNvSpPr>
            <a:spLocks noGrp="1"/>
          </p:cNvSpPr>
          <p:nvPr>
            <p:ph idx="1"/>
          </p:nvPr>
        </p:nvSpPr>
        <p:spPr>
          <a:xfrm>
            <a:off x="1696278" y="1285461"/>
            <a:ext cx="10215306" cy="4962939"/>
          </a:xfrm>
        </p:spPr>
        <p:txBody>
          <a:bodyPr>
            <a:normAutofit/>
          </a:bodyPr>
          <a:lstStyle/>
          <a:p>
            <a:pPr lvl="1" algn="just"/>
            <a:r>
              <a:rPr lang="en-US" sz="3600" dirty="0" smtClean="0"/>
              <a:t>Catatonic excitement</a:t>
            </a:r>
          </a:p>
          <a:p>
            <a:pPr lvl="1" algn="just"/>
            <a:r>
              <a:rPr lang="en-US" sz="3600" dirty="0" smtClean="0"/>
              <a:t>Certain patients with mania</a:t>
            </a:r>
          </a:p>
          <a:p>
            <a:pPr lvl="1" algn="just"/>
            <a:r>
              <a:rPr lang="en-US" sz="3600" dirty="0" smtClean="0"/>
              <a:t>Certain patients with agitated depression</a:t>
            </a:r>
          </a:p>
          <a:p>
            <a:pPr lvl="1" algn="just"/>
            <a:r>
              <a:rPr lang="en-US" sz="3600" dirty="0" err="1" smtClean="0"/>
              <a:t>etc</a:t>
            </a:r>
            <a:endParaRPr lang="en-US" sz="3600" dirty="0"/>
          </a:p>
        </p:txBody>
      </p:sp>
    </p:spTree>
    <p:extLst>
      <p:ext uri="{BB962C8B-B14F-4D97-AF65-F5344CB8AC3E}">
        <p14:creationId xmlns:p14="http://schemas.microsoft.com/office/powerpoint/2010/main" val="2329536679"/>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15612"/>
            <a:ext cx="9997440" cy="1143000"/>
          </a:xfrm>
        </p:spPr>
        <p:txBody>
          <a:bodyPr/>
          <a:lstStyle/>
          <a:p>
            <a:pPr algn="ctr"/>
            <a:r>
              <a:rPr lang="en-US" b="1" dirty="0" smtClean="0">
                <a:solidFill>
                  <a:schemeClr val="tx1"/>
                </a:solidFill>
              </a:rPr>
              <a:t>Assessing the risk of violence</a:t>
            </a:r>
            <a:endParaRPr lang="en-US" b="1" dirty="0">
              <a:solidFill>
                <a:schemeClr val="tx1"/>
              </a:solidFill>
            </a:endParaRPr>
          </a:p>
        </p:txBody>
      </p:sp>
      <p:sp>
        <p:nvSpPr>
          <p:cNvPr id="3" name="Content Placeholder 2"/>
          <p:cNvSpPr>
            <a:spLocks noGrp="1"/>
          </p:cNvSpPr>
          <p:nvPr>
            <p:ph idx="1"/>
          </p:nvPr>
        </p:nvSpPr>
        <p:spPr>
          <a:xfrm>
            <a:off x="1596092" y="1258612"/>
            <a:ext cx="10145334" cy="4800600"/>
          </a:xfrm>
        </p:spPr>
        <p:txBody>
          <a:bodyPr>
            <a:normAutofit fontScale="92500" lnSpcReduction="10000"/>
          </a:bodyPr>
          <a:lstStyle/>
          <a:p>
            <a:pPr algn="just"/>
            <a:r>
              <a:rPr lang="en-US" dirty="0" smtClean="0"/>
              <a:t>Considerations:</a:t>
            </a:r>
          </a:p>
          <a:p>
            <a:pPr algn="just"/>
            <a:r>
              <a:rPr lang="en-US" dirty="0" smtClean="0"/>
              <a:t>Violent ideations and plans: idea, wish, intention, plan, availability of means, implementation of plan and wish for help.</a:t>
            </a:r>
          </a:p>
          <a:p>
            <a:pPr algn="just"/>
            <a:r>
              <a:rPr lang="en-US" dirty="0" smtClean="0"/>
              <a:t>Demographics:-sex(males), age(15-24), socioeconomic status(low), social supports(few/absent).</a:t>
            </a:r>
          </a:p>
          <a:p>
            <a:pPr algn="just"/>
            <a:r>
              <a:rPr lang="en-US" dirty="0" smtClean="0"/>
              <a:t>Past history:-violence, non-violent antisocial acts, impulse </a:t>
            </a:r>
            <a:r>
              <a:rPr lang="en-US" dirty="0" err="1" smtClean="0"/>
              <a:t>dyscontrol</a:t>
            </a:r>
            <a:r>
              <a:rPr lang="en-US" dirty="0" smtClean="0"/>
              <a:t> e.g. Gambling, substance use </a:t>
            </a:r>
            <a:r>
              <a:rPr lang="en-US" dirty="0" err="1" smtClean="0"/>
              <a:t>etc</a:t>
            </a:r>
            <a:endParaRPr lang="en-US" dirty="0" smtClean="0"/>
          </a:p>
          <a:p>
            <a:pPr algn="just"/>
            <a:r>
              <a:rPr lang="en-US" dirty="0" smtClean="0"/>
              <a:t>Overt stressors:-marital conflicts, losses-real or symbolic, weaknesses </a:t>
            </a:r>
            <a:r>
              <a:rPr lang="en-US" dirty="0" err="1" smtClean="0"/>
              <a:t>etc</a:t>
            </a:r>
            <a:endParaRPr lang="en-US" dirty="0"/>
          </a:p>
        </p:txBody>
      </p:sp>
    </p:spTree>
    <p:extLst>
      <p:ext uri="{BB962C8B-B14F-4D97-AF65-F5344CB8AC3E}">
        <p14:creationId xmlns:p14="http://schemas.microsoft.com/office/powerpoint/2010/main" val="3740696943"/>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101" y="168621"/>
            <a:ext cx="9997440" cy="1143000"/>
          </a:xfrm>
        </p:spPr>
        <p:txBody>
          <a:bodyPr/>
          <a:lstStyle/>
          <a:p>
            <a:pPr algn="ctr"/>
            <a:r>
              <a:rPr lang="en-US" b="1" dirty="0" smtClean="0">
                <a:solidFill>
                  <a:schemeClr val="tx1"/>
                </a:solidFill>
              </a:rPr>
              <a:t>Management.</a:t>
            </a:r>
            <a:endParaRPr lang="en-US" b="1" dirty="0">
              <a:solidFill>
                <a:schemeClr val="tx1"/>
              </a:solidFill>
            </a:endParaRPr>
          </a:p>
        </p:txBody>
      </p:sp>
      <p:sp>
        <p:nvSpPr>
          <p:cNvPr id="3" name="Content Placeholder 2"/>
          <p:cNvSpPr>
            <a:spLocks noGrp="1"/>
          </p:cNvSpPr>
          <p:nvPr>
            <p:ph idx="1"/>
          </p:nvPr>
        </p:nvSpPr>
        <p:spPr>
          <a:xfrm>
            <a:off x="1649101" y="1311621"/>
            <a:ext cx="9997440" cy="4800600"/>
          </a:xfrm>
        </p:spPr>
        <p:txBody>
          <a:bodyPr/>
          <a:lstStyle/>
          <a:p>
            <a:r>
              <a:rPr lang="en-US" dirty="0" smtClean="0"/>
              <a:t>4 progressive strategies:-</a:t>
            </a:r>
          </a:p>
          <a:p>
            <a:r>
              <a:rPr lang="en-US" dirty="0" smtClean="0"/>
              <a:t>De-escalation(defusing/talking down)</a:t>
            </a:r>
          </a:p>
          <a:p>
            <a:r>
              <a:rPr lang="en-US" dirty="0" smtClean="0"/>
              <a:t>Environmental manipulation</a:t>
            </a:r>
          </a:p>
          <a:p>
            <a:r>
              <a:rPr lang="en-US" dirty="0" smtClean="0"/>
              <a:t>Rapid tranquilization</a:t>
            </a:r>
          </a:p>
          <a:p>
            <a:r>
              <a:rPr lang="en-US" dirty="0" smtClean="0"/>
              <a:t>Restrains and seclusion</a:t>
            </a:r>
          </a:p>
          <a:p>
            <a:endParaRPr lang="en-US" dirty="0"/>
          </a:p>
        </p:txBody>
      </p:sp>
    </p:spTree>
    <p:extLst>
      <p:ext uri="{BB962C8B-B14F-4D97-AF65-F5344CB8AC3E}">
        <p14:creationId xmlns:p14="http://schemas.microsoft.com/office/powerpoint/2010/main" val="218526647"/>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874" y="304800"/>
            <a:ext cx="9997440" cy="1143000"/>
          </a:xfrm>
        </p:spPr>
        <p:txBody>
          <a:bodyPr>
            <a:noAutofit/>
          </a:bodyPr>
          <a:lstStyle/>
          <a:p>
            <a:pPr algn="ctr"/>
            <a:r>
              <a:rPr lang="en-US" sz="4400" b="1" dirty="0" smtClean="0">
                <a:solidFill>
                  <a:schemeClr val="tx1"/>
                </a:solidFill>
                <a:latin typeface="Berlin Sans FB Demi" panose="020E0802020502020306" pitchFamily="34" charset="0"/>
              </a:rPr>
              <a:t>Common drugs used for rapid tranquillization</a:t>
            </a:r>
            <a:endParaRPr lang="en-US" sz="4400" b="1" dirty="0">
              <a:solidFill>
                <a:schemeClr val="tx1"/>
              </a:solidFill>
              <a:latin typeface="Berlin Sans FB Demi" panose="020E0802020502020306" pitchFamily="34" charset="0"/>
            </a:endParaRPr>
          </a:p>
        </p:txBody>
      </p:sp>
      <p:sp>
        <p:nvSpPr>
          <p:cNvPr id="3" name="Content Placeholder 2"/>
          <p:cNvSpPr>
            <a:spLocks noGrp="1"/>
          </p:cNvSpPr>
          <p:nvPr>
            <p:ph idx="1"/>
          </p:nvPr>
        </p:nvSpPr>
        <p:spPr>
          <a:xfrm>
            <a:off x="1596092" y="1832113"/>
            <a:ext cx="9997440" cy="4800600"/>
          </a:xfrm>
        </p:spPr>
        <p:txBody>
          <a:bodyPr/>
          <a:lstStyle/>
          <a:p>
            <a:r>
              <a:rPr lang="en-US" dirty="0" smtClean="0"/>
              <a:t>A mixture of benzodiazepines with antipsychotics offer the best results.</a:t>
            </a:r>
          </a:p>
          <a:p>
            <a:r>
              <a:rPr lang="en-US" dirty="0" smtClean="0"/>
              <a:t>Diazepam:5-10 mg </a:t>
            </a:r>
            <a:r>
              <a:rPr lang="en-US" dirty="0" err="1" smtClean="0"/>
              <a:t>po</a:t>
            </a:r>
            <a:r>
              <a:rPr lang="en-US" dirty="0" smtClean="0"/>
              <a:t>/iv, max 30mg/event</a:t>
            </a:r>
          </a:p>
          <a:p>
            <a:r>
              <a:rPr lang="en-US" dirty="0" smtClean="0"/>
              <a:t>Lorazepam: 2mg iv, max 10mg/24hrs</a:t>
            </a:r>
          </a:p>
          <a:p>
            <a:r>
              <a:rPr lang="en-US" dirty="0" smtClean="0"/>
              <a:t>Olanzepine:5-10mg </a:t>
            </a:r>
            <a:r>
              <a:rPr lang="en-US" dirty="0" err="1" smtClean="0"/>
              <a:t>im</a:t>
            </a:r>
            <a:r>
              <a:rPr lang="en-US" dirty="0" smtClean="0"/>
              <a:t>, max 30mg/event</a:t>
            </a:r>
          </a:p>
          <a:p>
            <a:r>
              <a:rPr lang="en-US" dirty="0" smtClean="0"/>
              <a:t>Haloperidol: 5-10mg </a:t>
            </a:r>
            <a:r>
              <a:rPr lang="en-US" dirty="0" err="1" smtClean="0"/>
              <a:t>im</a:t>
            </a:r>
            <a:r>
              <a:rPr lang="en-US" dirty="0" smtClean="0"/>
              <a:t>, max 20mg/event</a:t>
            </a:r>
          </a:p>
          <a:p>
            <a:endParaRPr lang="en-US" dirty="0"/>
          </a:p>
        </p:txBody>
      </p:sp>
    </p:spTree>
    <p:extLst>
      <p:ext uri="{BB962C8B-B14F-4D97-AF65-F5344CB8AC3E}">
        <p14:creationId xmlns:p14="http://schemas.microsoft.com/office/powerpoint/2010/main" val="4196974123"/>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95125"/>
            <a:ext cx="9997440" cy="1143000"/>
          </a:xfrm>
        </p:spPr>
        <p:txBody>
          <a:bodyPr/>
          <a:lstStyle/>
          <a:p>
            <a:pPr algn="ctr"/>
            <a:r>
              <a:rPr lang="en-US" b="1" dirty="0" smtClean="0">
                <a:solidFill>
                  <a:schemeClr val="tx1"/>
                </a:solidFill>
              </a:rPr>
              <a:t>Precautions to take</a:t>
            </a:r>
            <a:endParaRPr lang="en-US" b="1" dirty="0">
              <a:solidFill>
                <a:schemeClr val="tx1"/>
              </a:solidFill>
            </a:endParaRPr>
          </a:p>
        </p:txBody>
      </p:sp>
      <p:sp>
        <p:nvSpPr>
          <p:cNvPr id="3" name="Content Placeholder 2"/>
          <p:cNvSpPr>
            <a:spLocks noGrp="1"/>
          </p:cNvSpPr>
          <p:nvPr>
            <p:ph idx="1"/>
          </p:nvPr>
        </p:nvSpPr>
        <p:spPr>
          <a:xfrm>
            <a:off x="1550504" y="1447800"/>
            <a:ext cx="10361080" cy="4800600"/>
          </a:xfrm>
        </p:spPr>
        <p:txBody>
          <a:bodyPr>
            <a:normAutofit lnSpcReduction="10000"/>
          </a:bodyPr>
          <a:lstStyle/>
          <a:p>
            <a:pPr algn="just"/>
            <a:r>
              <a:rPr lang="en-US" dirty="0" smtClean="0"/>
              <a:t>Speak with the patient in a calm voice</a:t>
            </a:r>
          </a:p>
          <a:p>
            <a:pPr algn="just"/>
            <a:r>
              <a:rPr lang="en-US" dirty="0" smtClean="0"/>
              <a:t>Do not argue with them</a:t>
            </a:r>
          </a:p>
          <a:p>
            <a:pPr algn="just"/>
            <a:r>
              <a:rPr lang="en-US" dirty="0" smtClean="0"/>
              <a:t>Approach them in an open posture</a:t>
            </a:r>
          </a:p>
          <a:p>
            <a:pPr algn="just"/>
            <a:r>
              <a:rPr lang="en-US" dirty="0" smtClean="0"/>
              <a:t>Always approach the from the side</a:t>
            </a:r>
          </a:p>
          <a:p>
            <a:pPr algn="just"/>
            <a:r>
              <a:rPr lang="en-US" dirty="0" smtClean="0"/>
              <a:t>Call them by their names</a:t>
            </a:r>
          </a:p>
          <a:p>
            <a:pPr algn="just"/>
            <a:r>
              <a:rPr lang="en-US" dirty="0" smtClean="0"/>
              <a:t>Do not put on dangling attires like scuffs, ties, necklaces </a:t>
            </a:r>
            <a:r>
              <a:rPr lang="en-US" dirty="0" err="1" smtClean="0"/>
              <a:t>etc</a:t>
            </a:r>
            <a:endParaRPr lang="en-US" dirty="0" smtClean="0"/>
          </a:p>
          <a:p>
            <a:pPr algn="just"/>
            <a:r>
              <a:rPr lang="en-US" dirty="0" smtClean="0"/>
              <a:t>Remove any dangerous item that they may use to cause harm</a:t>
            </a:r>
          </a:p>
          <a:p>
            <a:pPr algn="just"/>
            <a:endParaRPr lang="en-US" dirty="0"/>
          </a:p>
        </p:txBody>
      </p:sp>
    </p:spTree>
    <p:extLst>
      <p:ext uri="{BB962C8B-B14F-4D97-AF65-F5344CB8AC3E}">
        <p14:creationId xmlns:p14="http://schemas.microsoft.com/office/powerpoint/2010/main" val="3587367978"/>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05" y="128864"/>
            <a:ext cx="9997440" cy="1143000"/>
          </a:xfrm>
        </p:spPr>
        <p:txBody>
          <a:bodyPr>
            <a:normAutofit/>
          </a:bodyPr>
          <a:lstStyle/>
          <a:p>
            <a:pPr algn="ctr"/>
            <a:r>
              <a:rPr lang="en-US" b="1" dirty="0" smtClean="0">
                <a:solidFill>
                  <a:schemeClr val="tx1"/>
                </a:solidFill>
              </a:rPr>
              <a:t>What to do in case of attempted attacks</a:t>
            </a:r>
            <a:endParaRPr lang="en-US" b="1" dirty="0">
              <a:solidFill>
                <a:schemeClr val="tx1"/>
              </a:solidFill>
            </a:endParaRPr>
          </a:p>
        </p:txBody>
      </p:sp>
      <p:sp>
        <p:nvSpPr>
          <p:cNvPr id="3" name="Content Placeholder 2"/>
          <p:cNvSpPr>
            <a:spLocks noGrp="1"/>
          </p:cNvSpPr>
          <p:nvPr>
            <p:ph idx="1"/>
          </p:nvPr>
        </p:nvSpPr>
        <p:spPr/>
        <p:txBody>
          <a:bodyPr/>
          <a:lstStyle/>
          <a:p>
            <a:pPr algn="just"/>
            <a:r>
              <a:rPr lang="en-US" dirty="0" smtClean="0"/>
              <a:t>Hold their hands from behind</a:t>
            </a:r>
          </a:p>
          <a:p>
            <a:pPr algn="just"/>
            <a:r>
              <a:rPr lang="en-US" dirty="0" smtClean="0"/>
              <a:t>Throw a heavy cloth e.g. blanket on the patient  then restrain</a:t>
            </a:r>
          </a:p>
          <a:p>
            <a:pPr algn="just"/>
            <a:r>
              <a:rPr lang="en-US" dirty="0" smtClean="0"/>
              <a:t>Call for help (ensure enough staff back-up)</a:t>
            </a:r>
          </a:p>
          <a:p>
            <a:pPr algn="just"/>
            <a:r>
              <a:rPr lang="en-US" dirty="0" smtClean="0"/>
              <a:t>Make use of exit points</a:t>
            </a:r>
            <a:endParaRPr lang="en-US" dirty="0"/>
          </a:p>
        </p:txBody>
      </p:sp>
    </p:spTree>
    <p:extLst>
      <p:ext uri="{BB962C8B-B14F-4D97-AF65-F5344CB8AC3E}">
        <p14:creationId xmlns:p14="http://schemas.microsoft.com/office/powerpoint/2010/main" val="349962236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85"/>
          <p:cNvSpPr txBox="1">
            <a:spLocks noGrp="1"/>
          </p:cNvSpPr>
          <p:nvPr>
            <p:ph type="title"/>
          </p:nvPr>
        </p:nvSpPr>
        <p:spPr/>
        <p:txBody>
          <a:bodyPr/>
          <a:lstStyle/>
          <a:p>
            <a:pPr algn="ctr"/>
            <a:r>
              <a:rPr lang="en-US" b="1" dirty="0" smtClean="0">
                <a:solidFill>
                  <a:schemeClr val="tx1"/>
                </a:solidFill>
              </a:rPr>
              <a:t>Types of psychiatric emergencies</a:t>
            </a:r>
            <a:endParaRPr lang="en-US" b="1" dirty="0">
              <a:solidFill>
                <a:schemeClr val="tx1"/>
              </a:solidFill>
            </a:endParaRPr>
          </a:p>
        </p:txBody>
      </p:sp>
      <p:sp>
        <p:nvSpPr>
          <p:cNvPr id="1141" name="Google Shape;1141;p185"/>
          <p:cNvSpPr txBox="1">
            <a:spLocks noGrp="1"/>
          </p:cNvSpPr>
          <p:nvPr>
            <p:ph idx="1"/>
          </p:nvPr>
        </p:nvSpPr>
        <p:spPr>
          <a:xfrm>
            <a:off x="2279737" y="1600776"/>
            <a:ext cx="9302027" cy="4525935"/>
          </a:xfrm>
        </p:spPr>
        <p:txBody>
          <a:bodyPr>
            <a:normAutofit lnSpcReduction="10000"/>
          </a:bodyPr>
          <a:lstStyle/>
          <a:p>
            <a:r>
              <a:rPr lang="en-US" dirty="0" smtClean="0"/>
              <a:t>Suicidal threat/Suicidal tendency</a:t>
            </a:r>
          </a:p>
          <a:p>
            <a:r>
              <a:rPr lang="en-US" dirty="0" smtClean="0"/>
              <a:t>Violent/aggression/excitement</a:t>
            </a:r>
          </a:p>
          <a:p>
            <a:r>
              <a:rPr lang="en-US" dirty="0" smtClean="0"/>
              <a:t>Panic </a:t>
            </a:r>
            <a:r>
              <a:rPr lang="en-US" dirty="0"/>
              <a:t>attacks/Hysterical attacks</a:t>
            </a:r>
          </a:p>
          <a:p>
            <a:r>
              <a:rPr lang="en-US" dirty="0" smtClean="0"/>
              <a:t>Catatonic stupor</a:t>
            </a:r>
          </a:p>
          <a:p>
            <a:r>
              <a:rPr lang="en-US" dirty="0" smtClean="0"/>
              <a:t>Delirium tremens</a:t>
            </a:r>
          </a:p>
          <a:p>
            <a:r>
              <a:rPr lang="en-US" dirty="0" smtClean="0"/>
              <a:t>Drug induced extrapyramidal symptoms</a:t>
            </a:r>
          </a:p>
          <a:p>
            <a:r>
              <a:rPr lang="en-US" dirty="0" smtClean="0"/>
              <a:t>Victims of disaster</a:t>
            </a:r>
          </a:p>
          <a:p>
            <a:r>
              <a:rPr lang="en-US" dirty="0" smtClean="0"/>
              <a:t>Neuroleptic malignant syndrome</a:t>
            </a:r>
          </a:p>
          <a:p>
            <a:endParaRPr lang="en-US" dirty="0"/>
          </a:p>
        </p:txBody>
      </p:sp>
    </p:spTree>
    <p:extLst>
      <p:ext uri="{BB962C8B-B14F-4D97-AF65-F5344CB8AC3E}">
        <p14:creationId xmlns:p14="http://schemas.microsoft.com/office/powerpoint/2010/main" val="2888150114"/>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96"/>
          <p:cNvSpPr txBox="1">
            <a:spLocks noGrp="1"/>
          </p:cNvSpPr>
          <p:nvPr>
            <p:ph type="title"/>
          </p:nvPr>
        </p:nvSpPr>
        <p:spPr>
          <a:xfrm>
            <a:off x="1794875" y="208377"/>
            <a:ext cx="9997440" cy="1143000"/>
          </a:xfrm>
        </p:spPr>
        <p:txBody>
          <a:bodyPr>
            <a:normAutofit fontScale="90000"/>
          </a:bodyPr>
          <a:lstStyle/>
          <a:p>
            <a:pPr algn="ctr"/>
            <a:r>
              <a:rPr lang="en-US" b="1" dirty="0" smtClean="0">
                <a:solidFill>
                  <a:schemeClr val="tx1"/>
                </a:solidFill>
              </a:rPr>
              <a:t>Guidelines for self protection when handling an aggressive patients </a:t>
            </a:r>
            <a:endParaRPr lang="en-US" b="1" dirty="0">
              <a:solidFill>
                <a:schemeClr val="tx1"/>
              </a:solidFill>
            </a:endParaRPr>
          </a:p>
        </p:txBody>
      </p:sp>
      <p:sp>
        <p:nvSpPr>
          <p:cNvPr id="1207" name="Google Shape;1207;p196"/>
          <p:cNvSpPr txBox="1">
            <a:spLocks noGrp="1"/>
          </p:cNvSpPr>
          <p:nvPr>
            <p:ph idx="1"/>
          </p:nvPr>
        </p:nvSpPr>
        <p:spPr>
          <a:xfrm>
            <a:off x="1774202" y="1659835"/>
            <a:ext cx="9997440" cy="4800600"/>
          </a:xfrm>
        </p:spPr>
        <p:txBody>
          <a:bodyPr/>
          <a:lstStyle/>
          <a:p>
            <a:pPr algn="just"/>
            <a:r>
              <a:rPr lang="en-US" dirty="0" smtClean="0"/>
              <a:t>Be prepared to move, a violent patient can strike out suddenly.</a:t>
            </a:r>
          </a:p>
          <a:p>
            <a:pPr algn="just"/>
            <a:r>
              <a:rPr lang="en-US" dirty="0" smtClean="0"/>
              <a:t>Keep comfortable distance away from the patient</a:t>
            </a:r>
          </a:p>
          <a:p>
            <a:pPr algn="just"/>
            <a:r>
              <a:rPr lang="en-US" dirty="0"/>
              <a:t>N</a:t>
            </a:r>
            <a:r>
              <a:rPr lang="en-US" dirty="0" smtClean="0"/>
              <a:t>ever see a potentially violent patient alone</a:t>
            </a:r>
          </a:p>
          <a:p>
            <a:pPr algn="just"/>
            <a:r>
              <a:rPr lang="en-US" dirty="0"/>
              <a:t>M</a:t>
            </a:r>
            <a:r>
              <a:rPr lang="en-US" dirty="0" smtClean="0"/>
              <a:t>aintain a clear exit route for both the staff and patient</a:t>
            </a:r>
          </a:p>
          <a:p>
            <a:pPr algn="just"/>
            <a:r>
              <a:rPr lang="en-US" dirty="0"/>
              <a:t>B</a:t>
            </a:r>
            <a:r>
              <a:rPr lang="en-US" dirty="0" smtClean="0"/>
              <a:t>e sure the patient has no weapons in his/her possessions</a:t>
            </a:r>
          </a:p>
          <a:p>
            <a:pPr algn="just"/>
            <a:r>
              <a:rPr lang="en-US" dirty="0"/>
              <a:t>Administer prescribed anti-psychotic </a:t>
            </a:r>
            <a:r>
              <a:rPr lang="en-US" dirty="0" err="1"/>
              <a:t>nedications</a:t>
            </a:r>
            <a:endParaRPr lang="en-US" dirty="0"/>
          </a:p>
          <a:p>
            <a:pPr algn="just"/>
            <a:endParaRPr lang="en-US" dirty="0"/>
          </a:p>
        </p:txBody>
      </p:sp>
    </p:spTree>
    <p:extLst>
      <p:ext uri="{BB962C8B-B14F-4D97-AF65-F5344CB8AC3E}">
        <p14:creationId xmlns:p14="http://schemas.microsoft.com/office/powerpoint/2010/main" val="2433139921"/>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197"/>
          <p:cNvSpPr txBox="1">
            <a:spLocks noGrp="1"/>
          </p:cNvSpPr>
          <p:nvPr>
            <p:ph type="title"/>
          </p:nvPr>
        </p:nvSpPr>
        <p:spPr>
          <a:xfrm>
            <a:off x="1811837" y="168621"/>
            <a:ext cx="9997440" cy="1143000"/>
          </a:xfrm>
        </p:spPr>
        <p:txBody>
          <a:bodyPr>
            <a:normAutofit/>
          </a:bodyPr>
          <a:lstStyle/>
          <a:p>
            <a:pPr algn="ctr"/>
            <a:r>
              <a:rPr lang="en-US" b="1" dirty="0">
                <a:solidFill>
                  <a:schemeClr val="tx1"/>
                </a:solidFill>
                <a:latin typeface="Berlin Sans FB Demi" panose="020E0802020502020306" pitchFamily="34" charset="0"/>
              </a:rPr>
              <a:t>CATATONIC </a:t>
            </a:r>
            <a:r>
              <a:rPr lang="en-US" b="1" dirty="0" smtClean="0">
                <a:solidFill>
                  <a:schemeClr val="tx1"/>
                </a:solidFill>
                <a:latin typeface="Berlin Sans FB Demi" panose="020E0802020502020306" pitchFamily="34" charset="0"/>
              </a:rPr>
              <a:t>STUPOR</a:t>
            </a:r>
            <a:endParaRPr lang="en-US" b="1" dirty="0">
              <a:solidFill>
                <a:schemeClr val="tx1"/>
              </a:solidFill>
              <a:latin typeface="Berlin Sans FB Demi" panose="020E0802020502020306" pitchFamily="34" charset="0"/>
            </a:endParaRPr>
          </a:p>
        </p:txBody>
      </p:sp>
      <p:sp>
        <p:nvSpPr>
          <p:cNvPr id="1213" name="Google Shape;1213;p197"/>
          <p:cNvSpPr txBox="1">
            <a:spLocks noGrp="1"/>
          </p:cNvSpPr>
          <p:nvPr>
            <p:ph idx="1"/>
          </p:nvPr>
        </p:nvSpPr>
        <p:spPr>
          <a:xfrm>
            <a:off x="1590261" y="1311621"/>
            <a:ext cx="10321323" cy="4936779"/>
          </a:xfrm>
        </p:spPr>
        <p:txBody>
          <a:bodyPr>
            <a:normAutofit/>
          </a:bodyPr>
          <a:lstStyle/>
          <a:p>
            <a:pPr algn="just"/>
            <a:r>
              <a:rPr lang="en-US" dirty="0" smtClean="0"/>
              <a:t>Stupor is a clinical syndrome of akinesia and mutism with preservation of consciousness.</a:t>
            </a:r>
          </a:p>
          <a:p>
            <a:pPr marL="82296" indent="0" algn="just">
              <a:buNone/>
            </a:pPr>
            <a:r>
              <a:rPr lang="en-US" b="1" u="sng" dirty="0" smtClean="0"/>
              <a:t>MANAGEMENT</a:t>
            </a:r>
          </a:p>
          <a:p>
            <a:pPr algn="just"/>
            <a:r>
              <a:rPr lang="en-US" dirty="0" smtClean="0"/>
              <a:t>Ensure patent airway</a:t>
            </a:r>
          </a:p>
          <a:p>
            <a:pPr algn="just"/>
            <a:r>
              <a:rPr lang="en-US" dirty="0" smtClean="0"/>
              <a:t>Administer IV fluids</a:t>
            </a:r>
          </a:p>
          <a:p>
            <a:pPr algn="just"/>
            <a:r>
              <a:rPr lang="en-US" dirty="0" smtClean="0"/>
              <a:t>Collect </a:t>
            </a:r>
            <a:r>
              <a:rPr lang="en-US" dirty="0" err="1" smtClean="0"/>
              <a:t>hx</a:t>
            </a:r>
            <a:r>
              <a:rPr lang="en-US" dirty="0" smtClean="0"/>
              <a:t> and perform physical examinations</a:t>
            </a:r>
          </a:p>
          <a:p>
            <a:pPr algn="just"/>
            <a:r>
              <a:rPr lang="en-US" dirty="0" smtClean="0"/>
              <a:t>Draw blood for investigations before starting any treatment</a:t>
            </a:r>
            <a:endParaRPr lang="en-US" dirty="0"/>
          </a:p>
        </p:txBody>
      </p:sp>
    </p:spTree>
    <p:extLst>
      <p:ext uri="{BB962C8B-B14F-4D97-AF65-F5344CB8AC3E}">
        <p14:creationId xmlns:p14="http://schemas.microsoft.com/office/powerpoint/2010/main" val="2950024932"/>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622" y="181873"/>
            <a:ext cx="9997440" cy="1143000"/>
          </a:xfrm>
        </p:spPr>
        <p:txBody>
          <a:bodyPr/>
          <a:lstStyle/>
          <a:p>
            <a:pPr algn="ctr"/>
            <a:r>
              <a:rPr lang="en-US" b="1" dirty="0" smtClean="0">
                <a:solidFill>
                  <a:schemeClr val="tx1"/>
                </a:solidFill>
              </a:rPr>
              <a:t>Case scenario.</a:t>
            </a:r>
            <a:endParaRPr lang="en-US" b="1" dirty="0">
              <a:solidFill>
                <a:schemeClr val="tx1"/>
              </a:solidFill>
            </a:endParaRPr>
          </a:p>
        </p:txBody>
      </p:sp>
      <p:sp>
        <p:nvSpPr>
          <p:cNvPr id="3" name="Content Placeholder 2"/>
          <p:cNvSpPr>
            <a:spLocks noGrp="1"/>
          </p:cNvSpPr>
          <p:nvPr>
            <p:ph idx="1"/>
          </p:nvPr>
        </p:nvSpPr>
        <p:spPr>
          <a:xfrm>
            <a:off x="1643270" y="1431235"/>
            <a:ext cx="10268314" cy="4817165"/>
          </a:xfrm>
        </p:spPr>
        <p:txBody>
          <a:bodyPr/>
          <a:lstStyle/>
          <a:p>
            <a:pPr algn="just"/>
            <a:r>
              <a:rPr lang="en-US" dirty="0" smtClean="0"/>
              <a:t>You are alone in the psychiatric nursing station doing documentations while your two colleagues are outside attending to patients. All of a sudden, K, a manic patient known to exhibit violent behavior enters the room holding a dart on his right hand, he closes the door behind him and smilingly tells you; “your day has finally come! </a:t>
            </a:r>
            <a:r>
              <a:rPr lang="en-US" dirty="0" err="1" smtClean="0"/>
              <a:t>Kwisha</a:t>
            </a:r>
            <a:r>
              <a:rPr lang="en-US" dirty="0" smtClean="0"/>
              <a:t>!”</a:t>
            </a:r>
          </a:p>
          <a:p>
            <a:pPr algn="just"/>
            <a:r>
              <a:rPr lang="en-US" b="1" dirty="0" smtClean="0"/>
              <a:t>Quiz</a:t>
            </a:r>
            <a:r>
              <a:rPr lang="en-US" dirty="0" smtClean="0"/>
              <a:t>: </a:t>
            </a:r>
            <a:r>
              <a:rPr lang="en-US" b="1" dirty="0" smtClean="0">
                <a:solidFill>
                  <a:srgbClr val="FF0000"/>
                </a:solidFill>
              </a:rPr>
              <a:t>what will you do?</a:t>
            </a:r>
            <a:endParaRPr lang="en-US" b="1" dirty="0">
              <a:solidFill>
                <a:srgbClr val="FF0000"/>
              </a:solidFill>
            </a:endParaRPr>
          </a:p>
        </p:txBody>
      </p:sp>
    </p:spTree>
    <p:extLst>
      <p:ext uri="{BB962C8B-B14F-4D97-AF65-F5344CB8AC3E}">
        <p14:creationId xmlns:p14="http://schemas.microsoft.com/office/powerpoint/2010/main" val="1494324359"/>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b="1" dirty="0" smtClean="0">
                <a:solidFill>
                  <a:srgbClr val="D50BAA"/>
                </a:solidFill>
                <a:latin typeface="Berlin Sans FB Demi" panose="020E0802020502020306" pitchFamily="34" charset="0"/>
              </a:rPr>
              <a:t>END^^^</a:t>
            </a:r>
            <a:endParaRPr lang="en-US" sz="6000" b="1" dirty="0">
              <a:solidFill>
                <a:srgbClr val="D50BAA"/>
              </a:solidFill>
              <a:latin typeface="Berlin Sans FB Demi" panose="020E0802020502020306" pitchFamily="34" charset="0"/>
            </a:endParaRPr>
          </a:p>
        </p:txBody>
      </p:sp>
      <p:sp>
        <p:nvSpPr>
          <p:cNvPr id="3" name="Content Placeholder 2"/>
          <p:cNvSpPr>
            <a:spLocks noGrp="1"/>
          </p:cNvSpPr>
          <p:nvPr>
            <p:ph idx="1"/>
          </p:nvPr>
        </p:nvSpPr>
        <p:spPr>
          <a:xfrm>
            <a:off x="1529831" y="1765853"/>
            <a:ext cx="9997440" cy="4800600"/>
          </a:xfrm>
        </p:spPr>
        <p:txBody>
          <a:bodyPr/>
          <a:lstStyle/>
          <a:p>
            <a:r>
              <a:rPr lang="en-US" b="1" dirty="0" smtClean="0"/>
              <a:t>QUESTIONS</a:t>
            </a:r>
            <a:r>
              <a:rPr lang="en-US" dirty="0" smtClean="0"/>
              <a:t>?</a:t>
            </a:r>
            <a:endParaRPr lang="en-US" dirty="0"/>
          </a:p>
        </p:txBody>
      </p:sp>
    </p:spTree>
    <p:extLst>
      <p:ext uri="{BB962C8B-B14F-4D97-AF65-F5344CB8AC3E}">
        <p14:creationId xmlns:p14="http://schemas.microsoft.com/office/powerpoint/2010/main" val="940661611"/>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28800" y="1844824"/>
            <a:ext cx="8686800" cy="1752600"/>
          </a:xfrm>
        </p:spPr>
        <p:txBody>
          <a:bodyPr/>
          <a:lstStyle/>
          <a:p>
            <a:pPr algn="ctr" eaLnBrk="1" hangingPunct="1"/>
            <a:r>
              <a:rPr lang="en-US" sz="5400" b="1" dirty="0">
                <a:solidFill>
                  <a:srgbClr val="FF0000"/>
                </a:solidFill>
              </a:rPr>
              <a:t>THERAPIES IN MENTAL HEALTH</a:t>
            </a:r>
          </a:p>
        </p:txBody>
      </p:sp>
      <p:sp>
        <p:nvSpPr>
          <p:cNvPr id="4099" name="Rectangle 3"/>
          <p:cNvSpPr>
            <a:spLocks noGrp="1" noChangeArrowheads="1"/>
          </p:cNvSpPr>
          <p:nvPr>
            <p:ph type="subTitle" idx="1"/>
          </p:nvPr>
        </p:nvSpPr>
        <p:spPr>
          <a:xfrm>
            <a:off x="2855640" y="4979268"/>
            <a:ext cx="6781800" cy="1849760"/>
          </a:xfrm>
        </p:spPr>
        <p:txBody>
          <a:bodyPr/>
          <a:lstStyle/>
          <a:p>
            <a:pPr algn="ctr" eaLnBrk="1" hangingPunct="1">
              <a:defRPr/>
            </a:pPr>
            <a:endParaRPr lang="en-US" sz="2300" b="1" dirty="0">
              <a:solidFill>
                <a:srgbClr val="FF0000"/>
              </a:solidFill>
              <a:latin typeface="Century Schoolbook" panose="02040604050505020304" pitchFamily="18" charset="0"/>
            </a:endParaRPr>
          </a:p>
          <a:p>
            <a:pPr algn="ctr" eaLnBrk="1" hangingPunct="1">
              <a:defRPr/>
            </a:pPr>
            <a:r>
              <a:rPr lang="en-US" b="1" smtClean="0">
                <a:solidFill>
                  <a:srgbClr val="FF0000"/>
                </a:solidFill>
                <a:latin typeface="Century Schoolbook" panose="02040604050505020304" pitchFamily="18" charset="0"/>
              </a:rPr>
              <a:t>Musumba </a:t>
            </a:r>
            <a:endParaRPr lang="en-US" b="1" dirty="0" smtClean="0">
              <a:solidFill>
                <a:srgbClr val="FF0000"/>
              </a:solidFill>
              <a:latin typeface="Century Schoolbook" panose="02040604050505020304" pitchFamily="18" charset="0"/>
            </a:endParaRPr>
          </a:p>
          <a:p>
            <a:pPr algn="ctr" eaLnBrk="1" hangingPunct="1">
              <a:defRPr/>
            </a:pPr>
            <a:endParaRPr lang="en-US" sz="2300" b="1" dirty="0">
              <a:solidFill>
                <a:srgbClr val="FF0000"/>
              </a:solidFill>
              <a:latin typeface="Century Schoolbook" panose="02040604050505020304" pitchFamily="18" charset="0"/>
            </a:endParaRPr>
          </a:p>
          <a:p>
            <a:pPr algn="ctr" eaLnBrk="1" hangingPunct="1">
              <a:defRPr/>
            </a:pPr>
            <a:endParaRPr lang="en-US" sz="2300" b="1" dirty="0">
              <a:solidFill>
                <a:srgbClr val="FF0000"/>
              </a:solidFill>
              <a:latin typeface="Century Schoolbook" panose="02040604050505020304" pitchFamily="18" charset="0"/>
            </a:endParaRPr>
          </a:p>
          <a:p>
            <a:pPr algn="ctr" eaLnBrk="1" hangingPunct="1">
              <a:defRPr/>
            </a:pPr>
            <a:r>
              <a:rPr lang="en-US" sz="1800" b="1" i="1" dirty="0">
                <a:solidFill>
                  <a:srgbClr val="FF0000"/>
                </a:solidFill>
                <a:latin typeface="Century Schoolbook" panose="02040604050505020304" pitchFamily="18" charset="0"/>
              </a:rPr>
              <a:t>											</a:t>
            </a:r>
          </a:p>
        </p:txBody>
      </p:sp>
      <p:sp>
        <p:nvSpPr>
          <p:cNvPr id="2" name="Date Placeholder 1"/>
          <p:cNvSpPr>
            <a:spLocks noGrp="1"/>
          </p:cNvSpPr>
          <p:nvPr>
            <p:ph type="dt" sz="half" idx="2"/>
          </p:nvPr>
        </p:nvSpPr>
        <p:spPr/>
        <p:txBody>
          <a:bodyPr/>
          <a:lstStyle/>
          <a:p>
            <a:fld id="{66860E1C-6ED5-4B90-8FBF-BDED0BF0EC9C}"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1348268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1981200" y="1052737"/>
            <a:ext cx="8229600" cy="5006181"/>
          </a:xfrm>
        </p:spPr>
        <p:txBody>
          <a:bodyPr/>
          <a:lstStyle/>
          <a:p>
            <a:pPr algn="just">
              <a:buNone/>
            </a:pPr>
            <a:r>
              <a:rPr lang="en-US" b="1" dirty="0" smtClean="0"/>
              <a:t>By the end of the lesson, learners should be able to:</a:t>
            </a:r>
          </a:p>
          <a:p>
            <a:pPr algn="just"/>
            <a:r>
              <a:rPr lang="en-US" sz="2900" dirty="0"/>
              <a:t>Describe and apply the therapeutic nurse-client relationship.</a:t>
            </a:r>
          </a:p>
          <a:p>
            <a:pPr algn="just"/>
            <a:r>
              <a:rPr lang="en-US" sz="2900" dirty="0"/>
              <a:t>Describe the various therapies including cognitive behavioral, social support, occupational, group, environmental, community based rehabilitation and electroconvulsive therapies.</a:t>
            </a:r>
          </a:p>
          <a:p>
            <a:pPr algn="just"/>
            <a:r>
              <a:rPr lang="en-US" sz="2900" dirty="0"/>
              <a:t>Review pharmacological therapy.</a:t>
            </a:r>
          </a:p>
        </p:txBody>
      </p:sp>
      <p:sp>
        <p:nvSpPr>
          <p:cNvPr id="5" name="Date Placeholder 4"/>
          <p:cNvSpPr>
            <a:spLocks noGrp="1"/>
          </p:cNvSpPr>
          <p:nvPr>
            <p:ph type="dt" sz="half" idx="10"/>
          </p:nvPr>
        </p:nvSpPr>
        <p:spPr/>
        <p:txBody>
          <a:bodyPr/>
          <a:lstStyle/>
          <a:p>
            <a:fld id="{269333F0-4F00-451A-8BED-A205B8B7594B}"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705630679"/>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188640"/>
            <a:ext cx="9144000" cy="1107976"/>
          </a:xfrm>
        </p:spPr>
        <p:txBody>
          <a:bodyPr>
            <a:normAutofit fontScale="90000"/>
          </a:bodyPr>
          <a:lstStyle/>
          <a:p>
            <a:pPr algn="ctr"/>
            <a:r>
              <a:rPr lang="en-US" b="1" dirty="0" smtClean="0">
                <a:solidFill>
                  <a:srgbClr val="FF0000"/>
                </a:solidFill>
              </a:rPr>
              <a:t>THERAPEUTIC NURSE-CLIENT RELATIONSHIP</a:t>
            </a:r>
            <a:endParaRPr lang="en-US" dirty="0">
              <a:solidFill>
                <a:srgbClr val="FF0000"/>
              </a:solidFill>
            </a:endParaRPr>
          </a:p>
        </p:txBody>
      </p:sp>
      <p:sp>
        <p:nvSpPr>
          <p:cNvPr id="3" name="Content Placeholder 2"/>
          <p:cNvSpPr>
            <a:spLocks noGrp="1"/>
          </p:cNvSpPr>
          <p:nvPr>
            <p:ph idx="1"/>
          </p:nvPr>
        </p:nvSpPr>
        <p:spPr>
          <a:xfrm>
            <a:off x="2063552" y="1412776"/>
            <a:ext cx="7992888" cy="4680520"/>
          </a:xfrm>
        </p:spPr>
        <p:txBody>
          <a:bodyPr/>
          <a:lstStyle/>
          <a:p>
            <a:pPr algn="just">
              <a:buFontTx/>
              <a:buChar char="-"/>
            </a:pPr>
            <a:r>
              <a:rPr lang="en-US" dirty="0" smtClean="0"/>
              <a:t>Therapeutic relationships are goal- oriented and directed at learning and growth promotion.</a:t>
            </a:r>
          </a:p>
          <a:p>
            <a:pPr algn="just">
              <a:buFontTx/>
              <a:buChar char="-"/>
            </a:pPr>
            <a:endParaRPr lang="en-US" dirty="0" smtClean="0"/>
          </a:p>
          <a:p>
            <a:pPr algn="just">
              <a:buFontTx/>
              <a:buChar char="-"/>
            </a:pPr>
            <a:r>
              <a:rPr lang="en-US" dirty="0" smtClean="0"/>
              <a:t>Such require:</a:t>
            </a:r>
          </a:p>
          <a:p>
            <a:pPr lvl="1" algn="just"/>
            <a:r>
              <a:rPr lang="en-US" dirty="0" smtClean="0"/>
              <a:t>Rapport, Self understanding, Acceptance, Consistency, Trust, Genuineness, Respect, Empathy</a:t>
            </a:r>
          </a:p>
          <a:p>
            <a:pPr algn="just">
              <a:buFontTx/>
              <a:buChar char="-"/>
            </a:pPr>
            <a:endParaRPr lang="en-US" dirty="0" smtClean="0"/>
          </a:p>
          <a:p>
            <a:pPr algn="just"/>
            <a:endParaRPr lang="en-US" dirty="0"/>
          </a:p>
        </p:txBody>
      </p:sp>
      <p:sp>
        <p:nvSpPr>
          <p:cNvPr id="5" name="Date Placeholder 4"/>
          <p:cNvSpPr>
            <a:spLocks noGrp="1"/>
          </p:cNvSpPr>
          <p:nvPr>
            <p:ph type="dt" sz="half" idx="10"/>
          </p:nvPr>
        </p:nvSpPr>
        <p:spPr/>
        <p:txBody>
          <a:bodyPr/>
          <a:lstStyle/>
          <a:p>
            <a:fld id="{71CBD2DC-4EBF-4A70-BC96-1B0B06BB680F}"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59674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1"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92697"/>
            <a:ext cx="8229600" cy="5438229"/>
          </a:xfrm>
        </p:spPr>
        <p:txBody>
          <a:bodyPr/>
          <a:lstStyle/>
          <a:p>
            <a:pPr>
              <a:buNone/>
            </a:pPr>
            <a:r>
              <a:rPr lang="en-US" sz="3200" b="1" dirty="0">
                <a:solidFill>
                  <a:srgbClr val="FF0000"/>
                </a:solidFill>
              </a:rPr>
              <a:t>Phases of a Therapeutic Nurse-Client Relationship</a:t>
            </a:r>
          </a:p>
          <a:p>
            <a:pPr>
              <a:buNone/>
            </a:pPr>
            <a:endParaRPr lang="en-US" sz="3200" dirty="0">
              <a:solidFill>
                <a:schemeClr val="accent2"/>
              </a:solidFill>
            </a:endParaRPr>
          </a:p>
          <a:p>
            <a:pPr lvl="1"/>
            <a:r>
              <a:rPr lang="en-US" sz="3000" dirty="0"/>
              <a:t>Pre-interaction phase</a:t>
            </a:r>
          </a:p>
          <a:p>
            <a:pPr lvl="1"/>
            <a:r>
              <a:rPr lang="en-US" sz="3000" dirty="0"/>
              <a:t>Orientation/Introductory Period</a:t>
            </a:r>
          </a:p>
          <a:p>
            <a:pPr lvl="1"/>
            <a:r>
              <a:rPr lang="en-US" sz="3000" dirty="0"/>
              <a:t>Working</a:t>
            </a:r>
          </a:p>
          <a:p>
            <a:pPr lvl="1"/>
            <a:r>
              <a:rPr lang="en-US" sz="3000" dirty="0"/>
              <a:t>Termination</a:t>
            </a:r>
          </a:p>
          <a:p>
            <a:endParaRPr lang="en-US" dirty="0"/>
          </a:p>
        </p:txBody>
      </p:sp>
      <p:sp>
        <p:nvSpPr>
          <p:cNvPr id="2" name="Date Placeholder 1"/>
          <p:cNvSpPr>
            <a:spLocks noGrp="1"/>
          </p:cNvSpPr>
          <p:nvPr>
            <p:ph type="dt" sz="half" idx="10"/>
          </p:nvPr>
        </p:nvSpPr>
        <p:spPr/>
        <p:txBody>
          <a:bodyPr/>
          <a:lstStyle/>
          <a:p>
            <a:fld id="{26B7D342-50F6-43E4-BA37-8F67A1050647}"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2161233"/>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anose="020B0A04020102020204" pitchFamily="34" charset="0"/>
              </a:rPr>
              <a:t>PSYCHOTHERAPY</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981200" y="1196753"/>
            <a:ext cx="8363272" cy="5400600"/>
          </a:xfrm>
        </p:spPr>
        <p:txBody>
          <a:bodyPr/>
          <a:lstStyle/>
          <a:p>
            <a:pPr algn="just"/>
            <a:r>
              <a:rPr lang="en-US" dirty="0" smtClean="0"/>
              <a:t>Psychotherapy includes treatments of emotional, behavioral, personality and psychotic disorders based primarily on verbal and non-verbal communication with patients and their environmental, occupational and community support based needs.</a:t>
            </a:r>
          </a:p>
          <a:p>
            <a:pPr algn="just"/>
            <a:endParaRPr lang="en-US" dirty="0" smtClean="0"/>
          </a:p>
          <a:p>
            <a:pPr algn="just"/>
            <a:r>
              <a:rPr lang="en-US" dirty="0" smtClean="0"/>
              <a:t>Recovery of mentally ill patients is not dependent on biological treatment alone!  </a:t>
            </a:r>
            <a:endParaRPr lang="en-US" dirty="0"/>
          </a:p>
        </p:txBody>
      </p:sp>
      <p:sp>
        <p:nvSpPr>
          <p:cNvPr id="5" name="Date Placeholder 4"/>
          <p:cNvSpPr>
            <a:spLocks noGrp="1"/>
          </p:cNvSpPr>
          <p:nvPr>
            <p:ph type="dt" sz="half" idx="10"/>
          </p:nvPr>
        </p:nvSpPr>
        <p:spPr/>
        <p:txBody>
          <a:bodyPr/>
          <a:lstStyle/>
          <a:p>
            <a:fld id="{F558D11B-8F90-48D7-AD2C-A4A724090860}"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106416461"/>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846931"/>
          </a:xfrm>
        </p:spPr>
        <p:txBody>
          <a:bodyPr/>
          <a:lstStyle/>
          <a:p>
            <a:pPr algn="ctr"/>
            <a:r>
              <a:rPr lang="en-US" b="1" dirty="0" smtClean="0">
                <a:solidFill>
                  <a:srgbClr val="FF0000"/>
                </a:solidFill>
              </a:rPr>
              <a:t>MILIEU THERAPY</a:t>
            </a:r>
            <a:endParaRPr lang="en-US" b="1" dirty="0">
              <a:solidFill>
                <a:srgbClr val="FF0000"/>
              </a:solidFill>
            </a:endParaRPr>
          </a:p>
        </p:txBody>
      </p:sp>
      <p:sp>
        <p:nvSpPr>
          <p:cNvPr id="3" name="Content Placeholder 2"/>
          <p:cNvSpPr>
            <a:spLocks noGrp="1"/>
          </p:cNvSpPr>
          <p:nvPr>
            <p:ph idx="1"/>
          </p:nvPr>
        </p:nvSpPr>
        <p:spPr>
          <a:xfrm>
            <a:off x="1981200" y="1196753"/>
            <a:ext cx="8229600" cy="4934173"/>
          </a:xfrm>
        </p:spPr>
        <p:txBody>
          <a:bodyPr/>
          <a:lstStyle/>
          <a:p>
            <a:pPr algn="just"/>
            <a:r>
              <a:rPr lang="en-US" dirty="0" smtClean="0"/>
              <a:t>Also referred to as ‘therapeutic environment’ or ‘therapeutic community’.</a:t>
            </a:r>
          </a:p>
          <a:p>
            <a:pPr algn="just"/>
            <a:r>
              <a:rPr lang="en-US" dirty="0" smtClean="0"/>
              <a:t>The environment is structured to effect behavioral changes and improve psychological health and functioning of the individual.</a:t>
            </a:r>
            <a:endParaRPr lang="en-US" dirty="0"/>
          </a:p>
        </p:txBody>
      </p:sp>
      <p:sp>
        <p:nvSpPr>
          <p:cNvPr id="5" name="Date Placeholder 4"/>
          <p:cNvSpPr>
            <a:spLocks noGrp="1"/>
          </p:cNvSpPr>
          <p:nvPr>
            <p:ph type="dt" sz="half" idx="10"/>
          </p:nvPr>
        </p:nvSpPr>
        <p:spPr/>
        <p:txBody>
          <a:bodyPr/>
          <a:lstStyle/>
          <a:p>
            <a:fld id="{B41CDFD6-CCCE-433E-A63E-1B47C7114D76}"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74589005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545428"/>
            <a:ext cx="9875520" cy="1472184"/>
          </a:xfrm>
        </p:spPr>
        <p:txBody>
          <a:bodyPr>
            <a:noAutofit/>
          </a:bodyPr>
          <a:lstStyle/>
          <a:p>
            <a:pPr algn="ctr"/>
            <a:r>
              <a:rPr lang="en-US" sz="4800" b="1" dirty="0" smtClean="0">
                <a:solidFill>
                  <a:schemeClr val="tx1"/>
                </a:solidFill>
                <a:latin typeface="Arial Black" panose="020B0A04020102020204" pitchFamily="34" charset="0"/>
              </a:rPr>
              <a:t>SUICIDE AND DELIBERATE SELF HARM</a:t>
            </a:r>
            <a:endParaRPr lang="en-US" sz="4800" b="1" dirty="0">
              <a:solidFill>
                <a:schemeClr val="tx1"/>
              </a:solidFill>
              <a:latin typeface="Arial Black" panose="020B0A04020102020204" pitchFamily="34" charset="0"/>
            </a:endParaRPr>
          </a:p>
        </p:txBody>
      </p:sp>
      <p:sp>
        <p:nvSpPr>
          <p:cNvPr id="4" name="Subtitle 3"/>
          <p:cNvSpPr>
            <a:spLocks noGrp="1"/>
          </p:cNvSpPr>
          <p:nvPr>
            <p:ph type="subTitle" idx="1"/>
          </p:nvPr>
        </p:nvSpPr>
        <p:spPr>
          <a:xfrm>
            <a:off x="1605280" y="3943908"/>
            <a:ext cx="9875520" cy="1752600"/>
          </a:xfrm>
        </p:spPr>
        <p:txBody>
          <a:bodyPr>
            <a:normAutofit/>
          </a:bodyPr>
          <a:lstStyle/>
          <a:p>
            <a:pPr algn="ctr"/>
            <a:r>
              <a:rPr lang="en-US" sz="6000" b="1" dirty="0" smtClean="0">
                <a:solidFill>
                  <a:schemeClr val="tx1"/>
                </a:solidFill>
                <a:latin typeface="Edwardian Script ITC" panose="030303020407070D0804" pitchFamily="66" charset="0"/>
              </a:rPr>
              <a:t>Welcome </a:t>
            </a:r>
            <a:endParaRPr lang="en-US" sz="6000" b="1" dirty="0">
              <a:solidFill>
                <a:schemeClr val="tx1"/>
              </a:solidFill>
              <a:latin typeface="Edwardian Script ITC" panose="030303020407070D0804" pitchFamily="66" charset="0"/>
            </a:endParaRPr>
          </a:p>
        </p:txBody>
      </p:sp>
    </p:spTree>
    <p:extLst>
      <p:ext uri="{BB962C8B-B14F-4D97-AF65-F5344CB8AC3E}">
        <p14:creationId xmlns:p14="http://schemas.microsoft.com/office/powerpoint/2010/main" val="215052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3"/>
            <a:ext cx="8229600" cy="1296143"/>
          </a:xfrm>
        </p:spPr>
        <p:txBody>
          <a:bodyPr/>
          <a:lstStyle/>
          <a:p>
            <a:pPr algn="ctr"/>
            <a:r>
              <a:rPr lang="en-US" sz="3800" b="1" dirty="0">
                <a:solidFill>
                  <a:srgbClr val="FF0000"/>
                </a:solidFill>
              </a:rPr>
              <a:t>Conditions Promoting a Therapeutic Environment</a:t>
            </a:r>
          </a:p>
        </p:txBody>
      </p:sp>
      <p:sp>
        <p:nvSpPr>
          <p:cNvPr id="3" name="Content Placeholder 2"/>
          <p:cNvSpPr>
            <a:spLocks noGrp="1"/>
          </p:cNvSpPr>
          <p:nvPr>
            <p:ph idx="1"/>
          </p:nvPr>
        </p:nvSpPr>
        <p:spPr>
          <a:xfrm>
            <a:off x="1991544" y="1412776"/>
            <a:ext cx="8219256" cy="4752529"/>
          </a:xfrm>
        </p:spPr>
        <p:txBody>
          <a:bodyPr/>
          <a:lstStyle/>
          <a:p>
            <a:pPr algn="just"/>
            <a:r>
              <a:rPr lang="en-US" sz="2800" dirty="0"/>
              <a:t>Basic physiological needs should be met.</a:t>
            </a:r>
          </a:p>
          <a:p>
            <a:pPr algn="just"/>
            <a:r>
              <a:rPr lang="en-US" sz="2800" dirty="0"/>
              <a:t>Physical facilities are conducive to achievement of therapy goals e.g. space</a:t>
            </a:r>
          </a:p>
          <a:p>
            <a:pPr algn="just"/>
            <a:r>
              <a:rPr lang="en-US" sz="2800" dirty="0"/>
              <a:t>Participates in decision making and problem solving.</a:t>
            </a:r>
          </a:p>
          <a:p>
            <a:pPr algn="just"/>
            <a:r>
              <a:rPr lang="en-US" sz="2800" dirty="0"/>
              <a:t>Responsibilities assigned according to client capabilities.</a:t>
            </a:r>
          </a:p>
          <a:p>
            <a:pPr algn="just"/>
            <a:r>
              <a:rPr lang="en-US" sz="2800" dirty="0"/>
              <a:t>Structured program of social and work related activities.</a:t>
            </a:r>
          </a:p>
          <a:p>
            <a:pPr algn="just"/>
            <a:r>
              <a:rPr lang="en-US" sz="2800" dirty="0"/>
              <a:t>Community and family are involved.   </a:t>
            </a:r>
          </a:p>
          <a:p>
            <a:pPr algn="just"/>
            <a:endParaRPr lang="en-US" sz="2800" dirty="0"/>
          </a:p>
        </p:txBody>
      </p:sp>
      <p:sp>
        <p:nvSpPr>
          <p:cNvPr id="5" name="Date Placeholder 4"/>
          <p:cNvSpPr>
            <a:spLocks noGrp="1"/>
          </p:cNvSpPr>
          <p:nvPr>
            <p:ph type="dt" sz="half" idx="10"/>
          </p:nvPr>
        </p:nvSpPr>
        <p:spPr/>
        <p:txBody>
          <a:bodyPr/>
          <a:lstStyle/>
          <a:p>
            <a:fld id="{A8AF7FDD-9583-4E7C-824D-29E0977A20E9}"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916957275"/>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846931"/>
          </a:xfrm>
        </p:spPr>
        <p:txBody>
          <a:bodyPr/>
          <a:lstStyle/>
          <a:p>
            <a:pPr algn="ctr"/>
            <a:r>
              <a:rPr lang="en-US" b="1" dirty="0" smtClean="0">
                <a:solidFill>
                  <a:srgbClr val="FF0000"/>
                </a:solidFill>
              </a:rPr>
              <a:t>Role of the Nurse</a:t>
            </a:r>
            <a:endParaRPr lang="en-US" b="1" dirty="0">
              <a:solidFill>
                <a:srgbClr val="FF0000"/>
              </a:solidFill>
            </a:endParaRPr>
          </a:p>
        </p:txBody>
      </p:sp>
      <p:sp>
        <p:nvSpPr>
          <p:cNvPr id="3" name="Content Placeholder 2"/>
          <p:cNvSpPr>
            <a:spLocks noGrp="1"/>
          </p:cNvSpPr>
          <p:nvPr>
            <p:ph idx="1"/>
          </p:nvPr>
        </p:nvSpPr>
        <p:spPr>
          <a:xfrm>
            <a:off x="1981200" y="1124745"/>
            <a:ext cx="8229600" cy="5006181"/>
          </a:xfrm>
        </p:spPr>
        <p:txBody>
          <a:bodyPr/>
          <a:lstStyle/>
          <a:p>
            <a:pPr algn="just"/>
            <a:r>
              <a:rPr lang="en-US" dirty="0" smtClean="0"/>
              <a:t>Ensures basic needs for the client are met</a:t>
            </a:r>
          </a:p>
          <a:p>
            <a:pPr algn="just"/>
            <a:r>
              <a:rPr lang="en-US" dirty="0" smtClean="0"/>
              <a:t>Assessing physical and psychosocial status</a:t>
            </a:r>
          </a:p>
          <a:p>
            <a:pPr algn="just"/>
            <a:r>
              <a:rPr lang="en-US" dirty="0" smtClean="0"/>
              <a:t>Administering medications</a:t>
            </a:r>
          </a:p>
          <a:p>
            <a:pPr algn="just"/>
            <a:r>
              <a:rPr lang="en-US" dirty="0" smtClean="0"/>
              <a:t>Helping clients develop trusting relationships</a:t>
            </a:r>
          </a:p>
          <a:p>
            <a:pPr algn="just"/>
            <a:r>
              <a:rPr lang="en-US" dirty="0" smtClean="0"/>
              <a:t>Setting limits on unacceptable behaviors</a:t>
            </a:r>
          </a:p>
          <a:p>
            <a:pPr algn="just"/>
            <a:r>
              <a:rPr lang="en-US" dirty="0" smtClean="0"/>
              <a:t>Educating clients</a:t>
            </a:r>
            <a:endParaRPr lang="en-US" dirty="0"/>
          </a:p>
        </p:txBody>
      </p:sp>
      <p:sp>
        <p:nvSpPr>
          <p:cNvPr id="5" name="Date Placeholder 4"/>
          <p:cNvSpPr>
            <a:spLocks noGrp="1"/>
          </p:cNvSpPr>
          <p:nvPr>
            <p:ph type="dt" sz="half" idx="10"/>
          </p:nvPr>
        </p:nvSpPr>
        <p:spPr/>
        <p:txBody>
          <a:bodyPr/>
          <a:lstStyle/>
          <a:p>
            <a:fld id="{AA165907-8818-4616-91EA-BC9F76B65D73}"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309604371"/>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8229600" cy="864096"/>
          </a:xfrm>
        </p:spPr>
        <p:txBody>
          <a:bodyPr/>
          <a:lstStyle/>
          <a:p>
            <a:pPr algn="ctr"/>
            <a:r>
              <a:rPr lang="en-US" b="1" dirty="0" smtClean="0">
                <a:solidFill>
                  <a:srgbClr val="FF0000"/>
                </a:solidFill>
                <a:latin typeface="Arial Black" panose="020B0A04020102020204" pitchFamily="34" charset="0"/>
              </a:rPr>
              <a:t>GROUP THERAPY</a:t>
            </a:r>
            <a:endParaRPr lang="en-US"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981200" y="1628801"/>
            <a:ext cx="8229600" cy="4502125"/>
          </a:xfrm>
        </p:spPr>
        <p:txBody>
          <a:bodyPr/>
          <a:lstStyle/>
          <a:p>
            <a:pPr algn="just"/>
            <a:r>
              <a:rPr lang="en-US" dirty="0" smtClean="0"/>
              <a:t>Involves treatment of an individual within a group through support and encouragement for the group members and the therapist.</a:t>
            </a:r>
          </a:p>
          <a:p>
            <a:pPr algn="just"/>
            <a:r>
              <a:rPr lang="en-US" sz="3200" dirty="0"/>
              <a:t>It is a learning and problem solving process in which each individual is involved with his ‘own self’ and the group is involved as a ‘collective self’.</a:t>
            </a:r>
          </a:p>
          <a:p>
            <a:pPr algn="just"/>
            <a:endParaRPr lang="en-US" dirty="0"/>
          </a:p>
        </p:txBody>
      </p:sp>
      <p:sp>
        <p:nvSpPr>
          <p:cNvPr id="5" name="Date Placeholder 4"/>
          <p:cNvSpPr>
            <a:spLocks noGrp="1"/>
          </p:cNvSpPr>
          <p:nvPr>
            <p:ph type="dt" sz="half" idx="10"/>
          </p:nvPr>
        </p:nvSpPr>
        <p:spPr/>
        <p:txBody>
          <a:bodyPr/>
          <a:lstStyle/>
          <a:p>
            <a:fld id="{F0838561-CED0-41B0-99C4-CA7DEEE227EE}"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897879601"/>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981200" y="228600"/>
            <a:ext cx="8229600" cy="968152"/>
          </a:xfrm>
        </p:spPr>
        <p:txBody>
          <a:bodyPr/>
          <a:lstStyle/>
          <a:p>
            <a:pPr algn="ctr" eaLnBrk="1" hangingPunct="1"/>
            <a:r>
              <a:rPr lang="en-US" sz="4800" b="1" dirty="0">
                <a:solidFill>
                  <a:srgbClr val="FF0000"/>
                </a:solidFill>
              </a:rPr>
              <a:t>Classification of groups</a:t>
            </a:r>
          </a:p>
        </p:txBody>
      </p:sp>
      <p:sp>
        <p:nvSpPr>
          <p:cNvPr id="3077" name="Rectangle 3"/>
          <p:cNvSpPr>
            <a:spLocks noGrp="1" noChangeArrowheads="1"/>
          </p:cNvSpPr>
          <p:nvPr>
            <p:ph idx="1"/>
          </p:nvPr>
        </p:nvSpPr>
        <p:spPr>
          <a:xfrm>
            <a:off x="1775520" y="1412776"/>
            <a:ext cx="8568952" cy="4968552"/>
          </a:xfrm>
        </p:spPr>
        <p:txBody>
          <a:bodyPr/>
          <a:lstStyle/>
          <a:p>
            <a:pPr marL="609600" indent="-609600" algn="just">
              <a:lnSpc>
                <a:spcPct val="90000"/>
              </a:lnSpc>
            </a:pPr>
            <a:r>
              <a:rPr lang="en-US" dirty="0" smtClean="0"/>
              <a:t>There are a number of group classifications:</a:t>
            </a:r>
          </a:p>
          <a:p>
            <a:pPr marL="990600" lvl="1" indent="-533400" algn="just">
              <a:lnSpc>
                <a:spcPct val="90000"/>
              </a:lnSpc>
            </a:pPr>
            <a:r>
              <a:rPr lang="en-US" sz="3000" dirty="0"/>
              <a:t>Open and closed </a:t>
            </a:r>
          </a:p>
          <a:p>
            <a:pPr marL="990600" lvl="1" indent="-533400" algn="just">
              <a:lnSpc>
                <a:spcPct val="90000"/>
              </a:lnSpc>
            </a:pPr>
            <a:r>
              <a:rPr lang="en-US" sz="3000" dirty="0"/>
              <a:t>Structured and non-structured</a:t>
            </a:r>
          </a:p>
          <a:p>
            <a:pPr marL="990600" lvl="1" indent="-533400" algn="just">
              <a:lnSpc>
                <a:spcPct val="90000"/>
              </a:lnSpc>
            </a:pPr>
            <a:r>
              <a:rPr lang="en-US" sz="3000" dirty="0"/>
              <a:t>Heterogeneous and homogeneous</a:t>
            </a:r>
          </a:p>
          <a:p>
            <a:pPr marL="990600" lvl="1" indent="-533400" algn="just">
              <a:lnSpc>
                <a:spcPct val="90000"/>
              </a:lnSpc>
              <a:buNone/>
            </a:pPr>
            <a:endParaRPr lang="en-US" sz="3000" dirty="0"/>
          </a:p>
          <a:p>
            <a:pPr marL="609600" indent="-609600" algn="just">
              <a:lnSpc>
                <a:spcPct val="90000"/>
              </a:lnSpc>
            </a:pPr>
            <a:r>
              <a:rPr lang="en-US" dirty="0" smtClean="0"/>
              <a:t>The classification that is of significance is one that distinguishes groups according to the method used:</a:t>
            </a:r>
          </a:p>
          <a:p>
            <a:pPr marL="990600" lvl="1" indent="-533400" algn="just">
              <a:lnSpc>
                <a:spcPct val="90000"/>
              </a:lnSpc>
            </a:pPr>
            <a:endParaRPr lang="en-US" sz="2000" dirty="0"/>
          </a:p>
          <a:p>
            <a:pPr marL="990600" lvl="1" indent="-533400" algn="just">
              <a:lnSpc>
                <a:spcPct val="90000"/>
              </a:lnSpc>
            </a:pPr>
            <a:endParaRPr lang="en-US" sz="2000" dirty="0"/>
          </a:p>
        </p:txBody>
      </p:sp>
      <p:sp>
        <p:nvSpPr>
          <p:cNvPr id="2" name="Date Placeholder 1"/>
          <p:cNvSpPr>
            <a:spLocks noGrp="1"/>
          </p:cNvSpPr>
          <p:nvPr>
            <p:ph type="dt" sz="half" idx="10"/>
          </p:nvPr>
        </p:nvSpPr>
        <p:spPr/>
        <p:txBody>
          <a:bodyPr/>
          <a:lstStyle/>
          <a:p>
            <a:fld id="{6180ADEB-5C4E-46F4-AAE2-02A9DC68355A}"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250383189"/>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83060"/>
            <a:ext cx="8229600" cy="5798269"/>
          </a:xfrm>
        </p:spPr>
        <p:txBody>
          <a:bodyPr/>
          <a:lstStyle/>
          <a:p>
            <a:pPr marL="663575" indent="-533400" algn="just">
              <a:lnSpc>
                <a:spcPct val="90000"/>
              </a:lnSpc>
              <a:buFontTx/>
              <a:buAutoNum type="arabicPeriod"/>
            </a:pPr>
            <a:r>
              <a:rPr lang="en-US" sz="4000" b="1" dirty="0">
                <a:solidFill>
                  <a:srgbClr val="FF0000"/>
                </a:solidFill>
                <a:latin typeface="+mj-lt"/>
              </a:rPr>
              <a:t>Didactic – inspirational groups</a:t>
            </a:r>
          </a:p>
          <a:p>
            <a:pPr marL="990600" lvl="1" indent="-533400" algn="just">
              <a:lnSpc>
                <a:spcPct val="90000"/>
              </a:lnSpc>
              <a:buNone/>
            </a:pPr>
            <a:r>
              <a:rPr lang="en-US" sz="3000" b="1" dirty="0"/>
              <a:t>	</a:t>
            </a:r>
            <a:r>
              <a:rPr lang="en-US" sz="3000" dirty="0"/>
              <a:t>Emphasizes the educational experiences of its members and promotes intellectual and emotional changes while reflecting ethical, religious or societal values.</a:t>
            </a:r>
          </a:p>
          <a:p>
            <a:pPr marL="990600" lvl="1" indent="-533400" algn="just">
              <a:lnSpc>
                <a:spcPct val="90000"/>
              </a:lnSpc>
              <a:buNone/>
            </a:pPr>
            <a:r>
              <a:rPr lang="en-US" sz="3000" dirty="0"/>
              <a:t>	Examples:</a:t>
            </a:r>
          </a:p>
          <a:p>
            <a:pPr marL="990600" lvl="1" indent="-533400" algn="just">
              <a:lnSpc>
                <a:spcPct val="90000"/>
              </a:lnSpc>
            </a:pPr>
            <a:r>
              <a:rPr lang="en-US" sz="3000" dirty="0"/>
              <a:t>Alcoholics anonymous</a:t>
            </a:r>
          </a:p>
          <a:p>
            <a:pPr marL="990600" lvl="1" indent="-533400" algn="just">
              <a:lnSpc>
                <a:spcPct val="90000"/>
              </a:lnSpc>
            </a:pPr>
            <a:r>
              <a:rPr lang="en-US" sz="3000" dirty="0"/>
              <a:t>Sex/relationship education</a:t>
            </a:r>
          </a:p>
          <a:p>
            <a:pPr marL="990600" lvl="1" indent="-533400" algn="just">
              <a:lnSpc>
                <a:spcPct val="90000"/>
              </a:lnSpc>
            </a:pPr>
            <a:r>
              <a:rPr lang="en-US" sz="3000" dirty="0"/>
              <a:t>Discharge planning</a:t>
            </a:r>
          </a:p>
          <a:p>
            <a:pPr marL="990600" lvl="1" indent="-533400" algn="just">
              <a:lnSpc>
                <a:spcPct val="90000"/>
              </a:lnSpc>
            </a:pPr>
            <a:r>
              <a:rPr lang="en-US" sz="3000" dirty="0"/>
              <a:t>Diet group</a:t>
            </a:r>
          </a:p>
        </p:txBody>
      </p:sp>
      <p:sp>
        <p:nvSpPr>
          <p:cNvPr id="2" name="Date Placeholder 1"/>
          <p:cNvSpPr>
            <a:spLocks noGrp="1"/>
          </p:cNvSpPr>
          <p:nvPr>
            <p:ph type="dt" sz="half" idx="10"/>
          </p:nvPr>
        </p:nvSpPr>
        <p:spPr/>
        <p:txBody>
          <a:bodyPr/>
          <a:lstStyle/>
          <a:p>
            <a:fld id="{1A28CEFC-0025-4D8B-85D8-0E55458B143E}"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043505080"/>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19536" y="274638"/>
            <a:ext cx="8424936" cy="850106"/>
          </a:xfrm>
        </p:spPr>
        <p:txBody>
          <a:bodyPr/>
          <a:lstStyle/>
          <a:p>
            <a:pPr algn="ctr" eaLnBrk="1" hangingPunct="1"/>
            <a:r>
              <a:rPr lang="en-US" sz="4000" b="1" dirty="0">
                <a:solidFill>
                  <a:srgbClr val="FF0000"/>
                </a:solidFill>
              </a:rPr>
              <a:t>2.Conversation/exploratory groups</a:t>
            </a:r>
          </a:p>
        </p:txBody>
      </p:sp>
      <p:sp>
        <p:nvSpPr>
          <p:cNvPr id="4101" name="Rectangle 3"/>
          <p:cNvSpPr>
            <a:spLocks noGrp="1" noChangeArrowheads="1"/>
          </p:cNvSpPr>
          <p:nvPr>
            <p:ph idx="1"/>
          </p:nvPr>
        </p:nvSpPr>
        <p:spPr>
          <a:xfrm>
            <a:off x="1981200" y="980729"/>
            <a:ext cx="8229600" cy="5145435"/>
          </a:xfrm>
        </p:spPr>
        <p:txBody>
          <a:bodyPr/>
          <a:lstStyle/>
          <a:p>
            <a:pPr algn="just" eaLnBrk="1" hangingPunct="1"/>
            <a:r>
              <a:rPr lang="en-US" dirty="0" smtClean="0"/>
              <a:t>Exploration and verbalization of its member’s emotional and psychological problems within the context of their past and present relationship and their interpersonal relationships in the group.</a:t>
            </a:r>
          </a:p>
          <a:p>
            <a:pPr algn="just" eaLnBrk="1" hangingPunct="1">
              <a:buFontTx/>
              <a:buNone/>
            </a:pPr>
            <a:r>
              <a:rPr lang="en-US" b="1" dirty="0" smtClean="0"/>
              <a:t>	Examples:</a:t>
            </a:r>
          </a:p>
          <a:p>
            <a:pPr lvl="3" algn="just"/>
            <a:r>
              <a:rPr lang="en-US" sz="2800" dirty="0"/>
              <a:t>Personal growth group</a:t>
            </a:r>
          </a:p>
          <a:p>
            <a:pPr lvl="3" algn="just"/>
            <a:r>
              <a:rPr lang="en-US" sz="2800" dirty="0"/>
              <a:t>Family therapy</a:t>
            </a:r>
          </a:p>
          <a:p>
            <a:pPr lvl="3" algn="just"/>
            <a:r>
              <a:rPr lang="en-US" sz="2800" dirty="0"/>
              <a:t>Psychodrama</a:t>
            </a:r>
          </a:p>
          <a:p>
            <a:pPr lvl="3" algn="just"/>
            <a:r>
              <a:rPr lang="en-US" sz="2800" dirty="0"/>
              <a:t>Marriage therapy.</a:t>
            </a:r>
          </a:p>
        </p:txBody>
      </p:sp>
      <p:sp>
        <p:nvSpPr>
          <p:cNvPr id="2" name="Date Placeholder 1"/>
          <p:cNvSpPr>
            <a:spLocks noGrp="1"/>
          </p:cNvSpPr>
          <p:nvPr>
            <p:ph type="dt" sz="half" idx="10"/>
          </p:nvPr>
        </p:nvSpPr>
        <p:spPr/>
        <p:txBody>
          <a:bodyPr/>
          <a:lstStyle/>
          <a:p>
            <a:fld id="{0ABFC12A-60AF-4557-ADE4-254E7059BB3F}"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541001446"/>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981200" y="260648"/>
            <a:ext cx="8229600" cy="729952"/>
          </a:xfrm>
        </p:spPr>
        <p:txBody>
          <a:bodyPr/>
          <a:lstStyle/>
          <a:p>
            <a:pPr algn="ctr" eaLnBrk="1" hangingPunct="1"/>
            <a:r>
              <a:rPr lang="en-US" sz="4800" b="1" dirty="0">
                <a:solidFill>
                  <a:srgbClr val="FF0000"/>
                </a:solidFill>
              </a:rPr>
              <a:t>3. Activity groups</a:t>
            </a:r>
          </a:p>
        </p:txBody>
      </p:sp>
      <p:sp>
        <p:nvSpPr>
          <p:cNvPr id="5125" name="Rectangle 3"/>
          <p:cNvSpPr>
            <a:spLocks noGrp="1" noChangeArrowheads="1"/>
          </p:cNvSpPr>
          <p:nvPr>
            <p:ph idx="1"/>
          </p:nvPr>
        </p:nvSpPr>
        <p:spPr>
          <a:xfrm>
            <a:off x="1981200" y="980729"/>
            <a:ext cx="8382000" cy="5001419"/>
          </a:xfrm>
        </p:spPr>
        <p:txBody>
          <a:bodyPr/>
          <a:lstStyle/>
          <a:p>
            <a:pPr algn="just" eaLnBrk="1" hangingPunct="1"/>
            <a:r>
              <a:rPr lang="en-US" dirty="0" smtClean="0"/>
              <a:t>Uses a particular activity as the structure around which the interaction of the group members is built, encouraging the development of ego strengths and control.</a:t>
            </a:r>
          </a:p>
          <a:p>
            <a:pPr lvl="2" algn="just">
              <a:buFontTx/>
              <a:buNone/>
            </a:pPr>
            <a:r>
              <a:rPr lang="en-US" sz="3000" b="1" dirty="0"/>
              <a:t>Examples:</a:t>
            </a:r>
          </a:p>
          <a:p>
            <a:pPr lvl="3" algn="just"/>
            <a:r>
              <a:rPr lang="en-US" sz="2800" dirty="0"/>
              <a:t>Music therapy</a:t>
            </a:r>
          </a:p>
          <a:p>
            <a:pPr lvl="3" algn="just"/>
            <a:r>
              <a:rPr lang="en-US" sz="2800" dirty="0"/>
              <a:t>Play therapy</a:t>
            </a:r>
          </a:p>
          <a:p>
            <a:pPr lvl="3" algn="just"/>
            <a:r>
              <a:rPr lang="en-US" sz="2800" dirty="0"/>
              <a:t>Exercise group</a:t>
            </a:r>
          </a:p>
          <a:p>
            <a:pPr lvl="3" algn="just"/>
            <a:r>
              <a:rPr lang="en-US" sz="2800" dirty="0"/>
              <a:t>Reality orientation</a:t>
            </a:r>
          </a:p>
          <a:p>
            <a:pPr algn="just" eaLnBrk="1" hangingPunct="1"/>
            <a:endParaRPr lang="en-US" dirty="0" smtClean="0"/>
          </a:p>
        </p:txBody>
      </p:sp>
      <p:sp>
        <p:nvSpPr>
          <p:cNvPr id="2" name="Date Placeholder 1"/>
          <p:cNvSpPr>
            <a:spLocks noGrp="1"/>
          </p:cNvSpPr>
          <p:nvPr>
            <p:ph type="dt" sz="half" idx="10"/>
          </p:nvPr>
        </p:nvSpPr>
        <p:spPr/>
        <p:txBody>
          <a:bodyPr/>
          <a:lstStyle/>
          <a:p>
            <a:fld id="{41A598D1-D187-4EDE-99C1-273710BD7B37}"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954633237"/>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991544" y="260648"/>
            <a:ext cx="8229600" cy="792088"/>
          </a:xfrm>
        </p:spPr>
        <p:txBody>
          <a:bodyPr/>
          <a:lstStyle/>
          <a:p>
            <a:pPr algn="just" eaLnBrk="1" hangingPunct="1"/>
            <a:r>
              <a:rPr lang="en-US" sz="4000" b="1" dirty="0">
                <a:solidFill>
                  <a:srgbClr val="FF0000"/>
                </a:solidFill>
              </a:rPr>
              <a:t>Curative factors in group therapy</a:t>
            </a:r>
          </a:p>
        </p:txBody>
      </p:sp>
      <p:sp>
        <p:nvSpPr>
          <p:cNvPr id="6149" name="Rectangle 3"/>
          <p:cNvSpPr>
            <a:spLocks noGrp="1" noChangeArrowheads="1"/>
          </p:cNvSpPr>
          <p:nvPr>
            <p:ph idx="1"/>
          </p:nvPr>
        </p:nvSpPr>
        <p:spPr>
          <a:xfrm>
            <a:off x="1752600" y="1196752"/>
            <a:ext cx="8686800" cy="5127848"/>
          </a:xfrm>
        </p:spPr>
        <p:txBody>
          <a:bodyPr/>
          <a:lstStyle/>
          <a:p>
            <a:pPr algn="just" eaLnBrk="1" hangingPunct="1">
              <a:lnSpc>
                <a:spcPct val="90000"/>
              </a:lnSpc>
            </a:pPr>
            <a:r>
              <a:rPr lang="en-US" b="1" dirty="0" smtClean="0"/>
              <a:t>Shared information</a:t>
            </a:r>
            <a:r>
              <a:rPr lang="en-US" dirty="0" smtClean="0"/>
              <a:t>: </a:t>
            </a:r>
          </a:p>
          <a:p>
            <a:pPr algn="just" eaLnBrk="1" hangingPunct="1">
              <a:lnSpc>
                <a:spcPct val="90000"/>
              </a:lnSpc>
              <a:buNone/>
            </a:pPr>
            <a:r>
              <a:rPr lang="en-US" dirty="0" smtClean="0"/>
              <a:t>	Because of similar backgrounds and problems the group members get the opportunity to share very important information.</a:t>
            </a:r>
          </a:p>
          <a:p>
            <a:pPr algn="just" eaLnBrk="1" hangingPunct="1">
              <a:lnSpc>
                <a:spcPct val="90000"/>
              </a:lnSpc>
            </a:pPr>
            <a:r>
              <a:rPr lang="en-US" b="1" dirty="0" smtClean="0"/>
              <a:t>Altruism</a:t>
            </a:r>
            <a:r>
              <a:rPr lang="en-US" dirty="0" smtClean="0"/>
              <a:t>: </a:t>
            </a:r>
          </a:p>
          <a:p>
            <a:pPr algn="just" eaLnBrk="1" hangingPunct="1">
              <a:lnSpc>
                <a:spcPct val="90000"/>
              </a:lnSpc>
              <a:buNone/>
            </a:pPr>
            <a:r>
              <a:rPr lang="en-US" dirty="0" smtClean="0"/>
              <a:t>	An opportunity to help members of the group who may feel worthless and useless boost their ego.  </a:t>
            </a:r>
          </a:p>
        </p:txBody>
      </p:sp>
      <p:sp>
        <p:nvSpPr>
          <p:cNvPr id="2" name="Date Placeholder 1"/>
          <p:cNvSpPr>
            <a:spLocks noGrp="1"/>
          </p:cNvSpPr>
          <p:nvPr>
            <p:ph type="dt" sz="half" idx="10"/>
          </p:nvPr>
        </p:nvSpPr>
        <p:spPr/>
        <p:txBody>
          <a:bodyPr/>
          <a:lstStyle/>
          <a:p>
            <a:fld id="{B25F069D-E701-45EC-8416-8F72A26082B3}"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100605525"/>
      </p:ext>
    </p:extLst>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32657"/>
            <a:ext cx="8229600" cy="5798269"/>
          </a:xfrm>
        </p:spPr>
        <p:txBody>
          <a:bodyPr/>
          <a:lstStyle/>
          <a:p>
            <a:pPr algn="just"/>
            <a:r>
              <a:rPr lang="en-US" sz="3200" b="1" dirty="0"/>
              <a:t>Universality</a:t>
            </a:r>
            <a:r>
              <a:rPr lang="en-US" sz="3200" dirty="0"/>
              <a:t>: </a:t>
            </a:r>
          </a:p>
          <a:p>
            <a:pPr algn="just">
              <a:buNone/>
            </a:pPr>
            <a:r>
              <a:rPr lang="en-US" sz="3200" dirty="0"/>
              <a:t>	- Sharing of experiences and finding that others respond positively lead to the discovery that problems, feelings and behaviour are not unique but are shared by others.</a:t>
            </a:r>
          </a:p>
          <a:p>
            <a:pPr algn="just"/>
            <a:r>
              <a:rPr lang="en-US" sz="3200" b="1" dirty="0"/>
              <a:t>Group cohesion:</a:t>
            </a:r>
            <a:r>
              <a:rPr lang="en-US" sz="3200" dirty="0"/>
              <a:t> </a:t>
            </a:r>
          </a:p>
          <a:p>
            <a:pPr algn="just">
              <a:buNone/>
            </a:pPr>
            <a:r>
              <a:rPr lang="en-US" sz="3200" dirty="0"/>
              <a:t>	- A feeling of belonging and empathy develops and the group becomes an important source of support.</a:t>
            </a:r>
          </a:p>
          <a:p>
            <a:pPr algn="just">
              <a:buNone/>
            </a:pPr>
            <a:endParaRPr lang="en-US" sz="3200" dirty="0"/>
          </a:p>
          <a:p>
            <a:pPr algn="just">
              <a:buNone/>
            </a:pPr>
            <a:endParaRPr lang="en-US" sz="3200" dirty="0"/>
          </a:p>
        </p:txBody>
      </p:sp>
      <p:sp>
        <p:nvSpPr>
          <p:cNvPr id="2" name="Date Placeholder 1"/>
          <p:cNvSpPr>
            <a:spLocks noGrp="1"/>
          </p:cNvSpPr>
          <p:nvPr>
            <p:ph type="dt" sz="half" idx="10"/>
          </p:nvPr>
        </p:nvSpPr>
        <p:spPr/>
        <p:txBody>
          <a:bodyPr/>
          <a:lstStyle/>
          <a:p>
            <a:fld id="{745B04DD-F32D-4732-A8EF-E2B1843F5664}"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659606209"/>
      </p:ext>
    </p:extLst>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4705"/>
            <a:ext cx="8229600" cy="5366221"/>
          </a:xfrm>
        </p:spPr>
        <p:txBody>
          <a:bodyPr/>
          <a:lstStyle/>
          <a:p>
            <a:pPr algn="just"/>
            <a:r>
              <a:rPr lang="en-US" sz="3200" b="1" dirty="0"/>
              <a:t>Hope</a:t>
            </a:r>
            <a:r>
              <a:rPr lang="en-US" sz="3200" dirty="0"/>
              <a:t>: </a:t>
            </a:r>
          </a:p>
          <a:p>
            <a:pPr algn="just">
              <a:buNone/>
            </a:pPr>
            <a:r>
              <a:rPr lang="en-US" sz="3200" dirty="0"/>
              <a:t>	- Observing how members progress and overcome their problems gives the other group members hope. </a:t>
            </a:r>
          </a:p>
          <a:p>
            <a:pPr algn="just">
              <a:buNone/>
            </a:pPr>
            <a:r>
              <a:rPr lang="en-US" sz="3200" dirty="0"/>
              <a:t>	- Confidence in therapeutic process is engendered and group members begin to have confidence that their conditions will improve.</a:t>
            </a:r>
          </a:p>
          <a:p>
            <a:pPr algn="just"/>
            <a:endParaRPr lang="en-US" dirty="0"/>
          </a:p>
        </p:txBody>
      </p:sp>
      <p:sp>
        <p:nvSpPr>
          <p:cNvPr id="2" name="Date Placeholder 1"/>
          <p:cNvSpPr>
            <a:spLocks noGrp="1"/>
          </p:cNvSpPr>
          <p:nvPr>
            <p:ph type="dt" sz="half" idx="10"/>
          </p:nvPr>
        </p:nvSpPr>
        <p:spPr/>
        <p:txBody>
          <a:bodyPr/>
          <a:lstStyle/>
          <a:p>
            <a:fld id="{52623799-F73A-482D-A356-C4AFCE04C380}"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70813882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Definitions</a:t>
            </a:r>
            <a:endParaRPr lang="en-US" b="1" dirty="0">
              <a:solidFill>
                <a:schemeClr val="tx1"/>
              </a:solidFill>
            </a:endParaRPr>
          </a:p>
        </p:txBody>
      </p:sp>
      <p:sp>
        <p:nvSpPr>
          <p:cNvPr id="3" name="Content Placeholder 2"/>
          <p:cNvSpPr>
            <a:spLocks noGrp="1"/>
          </p:cNvSpPr>
          <p:nvPr>
            <p:ph idx="1"/>
          </p:nvPr>
        </p:nvSpPr>
        <p:spPr>
          <a:xfrm>
            <a:off x="1775791" y="1417638"/>
            <a:ext cx="10135793" cy="4830762"/>
          </a:xfrm>
        </p:spPr>
        <p:txBody>
          <a:bodyPr/>
          <a:lstStyle/>
          <a:p>
            <a:pPr algn="just"/>
            <a:r>
              <a:rPr lang="en-US" b="1" dirty="0" smtClean="0"/>
              <a:t>Suicide: </a:t>
            </a:r>
          </a:p>
          <a:p>
            <a:pPr lvl="1" algn="just"/>
            <a:r>
              <a:rPr lang="en-US" dirty="0" smtClean="0"/>
              <a:t>Act of taking ones life</a:t>
            </a:r>
          </a:p>
          <a:p>
            <a:pPr algn="just"/>
            <a:r>
              <a:rPr lang="en-US" b="1" dirty="0" smtClean="0"/>
              <a:t>Deliberate self harm:</a:t>
            </a:r>
          </a:p>
          <a:p>
            <a:pPr lvl="1" algn="just"/>
            <a:r>
              <a:rPr lang="en-US" dirty="0" smtClean="0"/>
              <a:t>Act of intentionally inflicting harm or injury on one self</a:t>
            </a:r>
          </a:p>
          <a:p>
            <a:pPr algn="just"/>
            <a:r>
              <a:rPr lang="en-US" b="1" dirty="0" smtClean="0"/>
              <a:t>Para-suicide:</a:t>
            </a:r>
          </a:p>
          <a:p>
            <a:pPr lvl="1" algn="just"/>
            <a:r>
              <a:rPr lang="en-US" dirty="0" smtClean="0"/>
              <a:t>A mere cry for help without the intention of killing one self</a:t>
            </a:r>
          </a:p>
          <a:p>
            <a:pPr algn="just"/>
            <a:r>
              <a:rPr lang="en-US" b="1" dirty="0" smtClean="0"/>
              <a:t>Suicidal attempt:</a:t>
            </a:r>
          </a:p>
          <a:p>
            <a:pPr lvl="1" algn="just"/>
            <a:r>
              <a:rPr lang="en-US" dirty="0" smtClean="0"/>
              <a:t>An unsuccessful suicidal act with a non-fatal outcome</a:t>
            </a:r>
            <a:endParaRPr lang="en-US" dirty="0"/>
          </a:p>
        </p:txBody>
      </p:sp>
    </p:spTree>
    <p:extLst>
      <p:ext uri="{BB962C8B-B14F-4D97-AF65-F5344CB8AC3E}">
        <p14:creationId xmlns:p14="http://schemas.microsoft.com/office/powerpoint/2010/main" val="3316049536"/>
      </p:ext>
    </p:extLst>
  </p:cSld>
  <p:clrMapOvr>
    <a:masterClrMapping/>
  </p:clrMapOvr>
  <p:transition spd="med">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idx="1"/>
          </p:nvPr>
        </p:nvSpPr>
        <p:spPr>
          <a:xfrm>
            <a:off x="2053208" y="764704"/>
            <a:ext cx="8147248" cy="5486400"/>
          </a:xfrm>
        </p:spPr>
        <p:txBody>
          <a:bodyPr/>
          <a:lstStyle/>
          <a:p>
            <a:pPr algn="just" eaLnBrk="1" hangingPunct="1"/>
            <a:r>
              <a:rPr lang="en-US" b="1" dirty="0" smtClean="0"/>
              <a:t>Interpersonal learning</a:t>
            </a:r>
            <a:r>
              <a:rPr lang="en-US" dirty="0" smtClean="0"/>
              <a:t>: </a:t>
            </a:r>
          </a:p>
          <a:p>
            <a:pPr algn="just" eaLnBrk="1" hangingPunct="1">
              <a:buNone/>
            </a:pPr>
            <a:r>
              <a:rPr lang="en-US" dirty="0" smtClean="0"/>
              <a:t>	- Group members not only learning from others but also analyze their personal feelings and behaviour in the group.</a:t>
            </a:r>
          </a:p>
          <a:p>
            <a:pPr algn="just" eaLnBrk="1" hangingPunct="1"/>
            <a:r>
              <a:rPr lang="en-US" b="1" dirty="0" smtClean="0"/>
              <a:t>Ventilation:</a:t>
            </a:r>
            <a:r>
              <a:rPr lang="en-US" dirty="0" smtClean="0"/>
              <a:t> </a:t>
            </a:r>
          </a:p>
          <a:p>
            <a:pPr algn="just" eaLnBrk="1" hangingPunct="1">
              <a:buNone/>
            </a:pPr>
            <a:r>
              <a:rPr lang="en-US" dirty="0" smtClean="0"/>
              <a:t>	- This encompasses active, verbal participation in the group process by means of self disclosure and self-examination and helps in the release of negative feelings. </a:t>
            </a:r>
          </a:p>
          <a:p>
            <a:pPr algn="just" eaLnBrk="1" hangingPunct="1"/>
            <a:endParaRPr lang="en-US" sz="2000" dirty="0"/>
          </a:p>
        </p:txBody>
      </p:sp>
      <p:sp>
        <p:nvSpPr>
          <p:cNvPr id="2" name="Date Placeholder 1"/>
          <p:cNvSpPr>
            <a:spLocks noGrp="1"/>
          </p:cNvSpPr>
          <p:nvPr>
            <p:ph type="dt" sz="half" idx="10"/>
          </p:nvPr>
        </p:nvSpPr>
        <p:spPr/>
        <p:txBody>
          <a:bodyPr/>
          <a:lstStyle/>
          <a:p>
            <a:fld id="{61638490-9109-4C23-9B58-4F9966F0AFFF}"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142651887"/>
      </p:ext>
    </p:extLst>
  </p:cSld>
  <p:clrMapOvr>
    <a:masterClrMapping/>
  </p:clrMapOvr>
  <p:transition spd="med">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80729"/>
            <a:ext cx="8229600" cy="5150197"/>
          </a:xfrm>
        </p:spPr>
        <p:txBody>
          <a:bodyPr/>
          <a:lstStyle/>
          <a:p>
            <a:pPr algn="just"/>
            <a:r>
              <a:rPr lang="en-US" sz="3200" b="1" dirty="0"/>
              <a:t>Socialization:</a:t>
            </a:r>
            <a:r>
              <a:rPr lang="en-US" sz="3200" dirty="0"/>
              <a:t> </a:t>
            </a:r>
          </a:p>
          <a:p>
            <a:pPr algn="just">
              <a:buNone/>
            </a:pPr>
            <a:r>
              <a:rPr lang="en-US" sz="3200" dirty="0"/>
              <a:t>	- Group members learn new, socially acceptable </a:t>
            </a:r>
            <a:r>
              <a:rPr lang="en-US" sz="3200" dirty="0" err="1"/>
              <a:t>behavioural</a:t>
            </a:r>
            <a:r>
              <a:rPr lang="en-US" sz="3200" dirty="0"/>
              <a:t> pattern. They receive frank feedback in a supportive environment about an acceptable behaviour and are encouraged to try new patterns.</a:t>
            </a:r>
          </a:p>
          <a:p>
            <a:pPr algn="just"/>
            <a:endParaRPr lang="en-US" dirty="0"/>
          </a:p>
        </p:txBody>
      </p:sp>
      <p:sp>
        <p:nvSpPr>
          <p:cNvPr id="2" name="Date Placeholder 1"/>
          <p:cNvSpPr>
            <a:spLocks noGrp="1"/>
          </p:cNvSpPr>
          <p:nvPr>
            <p:ph type="dt" sz="half" idx="10"/>
          </p:nvPr>
        </p:nvSpPr>
        <p:spPr/>
        <p:txBody>
          <a:bodyPr/>
          <a:lstStyle/>
          <a:p>
            <a:fld id="{3E0F7950-B2D4-43EE-8030-D488E6648505}"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064259251"/>
      </p:ext>
    </p:extLst>
  </p:cSld>
  <p:clrMapOvr>
    <a:masterClrMapping/>
  </p:clrMapOvr>
  <p:transition spd="med">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1"/>
            <a:ext cx="8229600" cy="1139825"/>
          </a:xfrm>
        </p:spPr>
        <p:txBody>
          <a:bodyPr/>
          <a:lstStyle/>
          <a:p>
            <a:pPr algn="ctr"/>
            <a:r>
              <a:rPr lang="en-US" sz="4800" b="1" dirty="0">
                <a:solidFill>
                  <a:srgbClr val="FF0000"/>
                </a:solidFill>
              </a:rPr>
              <a:t>Phases of Group Development</a:t>
            </a:r>
          </a:p>
        </p:txBody>
      </p:sp>
      <p:sp>
        <p:nvSpPr>
          <p:cNvPr id="3" name="Content Placeholder 2"/>
          <p:cNvSpPr>
            <a:spLocks noGrp="1"/>
          </p:cNvSpPr>
          <p:nvPr>
            <p:ph idx="1"/>
          </p:nvPr>
        </p:nvSpPr>
        <p:spPr>
          <a:xfrm>
            <a:off x="1981200" y="1052737"/>
            <a:ext cx="8229600" cy="5078189"/>
          </a:xfrm>
        </p:spPr>
        <p:txBody>
          <a:bodyPr/>
          <a:lstStyle/>
          <a:p>
            <a:pPr algn="just"/>
            <a:r>
              <a:rPr lang="en-US" b="1" dirty="0" smtClean="0">
                <a:solidFill>
                  <a:srgbClr val="0070C0"/>
                </a:solidFill>
              </a:rPr>
              <a:t>I. Initial or orientation phase</a:t>
            </a:r>
          </a:p>
          <a:p>
            <a:pPr algn="just">
              <a:buNone/>
            </a:pPr>
            <a:r>
              <a:rPr lang="en-US" b="1" dirty="0" smtClean="0">
                <a:solidFill>
                  <a:schemeClr val="accent2"/>
                </a:solidFill>
              </a:rPr>
              <a:t> </a:t>
            </a:r>
            <a:r>
              <a:rPr lang="en-US" dirty="0" smtClean="0"/>
              <a:t>- objectives, selection of members, the type of group, consultation with members, logistics and establishment of roles.</a:t>
            </a:r>
          </a:p>
          <a:p>
            <a:pPr algn="just"/>
            <a:r>
              <a:rPr lang="en-US" b="1" dirty="0" smtClean="0">
                <a:solidFill>
                  <a:srgbClr val="0070C0"/>
                </a:solidFill>
              </a:rPr>
              <a:t>II. Middle/working phase</a:t>
            </a:r>
          </a:p>
          <a:p>
            <a:pPr algn="just">
              <a:buNone/>
            </a:pPr>
            <a:r>
              <a:rPr lang="en-US" b="1" dirty="0" smtClean="0">
                <a:solidFill>
                  <a:schemeClr val="accent2"/>
                </a:solidFill>
              </a:rPr>
              <a:t> </a:t>
            </a:r>
            <a:r>
              <a:rPr lang="en-US" dirty="0" smtClean="0"/>
              <a:t>- problem solving and decision making phase.</a:t>
            </a:r>
            <a:endParaRPr lang="en-US" b="1" dirty="0" smtClean="0">
              <a:solidFill>
                <a:schemeClr val="accent2"/>
              </a:solidFill>
            </a:endParaRPr>
          </a:p>
          <a:p>
            <a:pPr algn="just"/>
            <a:r>
              <a:rPr lang="en-US" b="1" dirty="0" smtClean="0">
                <a:solidFill>
                  <a:srgbClr val="0070C0"/>
                </a:solidFill>
              </a:rPr>
              <a:t>III. Final/Termination phase</a:t>
            </a:r>
          </a:p>
          <a:p>
            <a:pPr algn="just">
              <a:buNone/>
            </a:pPr>
            <a:r>
              <a:rPr lang="en-US" dirty="0" smtClean="0"/>
              <a:t> - after the groups objectives have been met, then it has to be terminated as required.</a:t>
            </a:r>
            <a:endParaRPr lang="en-US" dirty="0"/>
          </a:p>
        </p:txBody>
      </p:sp>
      <p:sp>
        <p:nvSpPr>
          <p:cNvPr id="5" name="Date Placeholder 4"/>
          <p:cNvSpPr>
            <a:spLocks noGrp="1"/>
          </p:cNvSpPr>
          <p:nvPr>
            <p:ph type="dt" sz="half" idx="10"/>
          </p:nvPr>
        </p:nvSpPr>
        <p:spPr/>
        <p:txBody>
          <a:bodyPr/>
          <a:lstStyle/>
          <a:p>
            <a:fld id="{5310FF55-CFCA-41C8-AC1E-FF82A63328FF}"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192191324"/>
      </p:ext>
    </p:extLst>
  </p:cSld>
  <p:clrMapOvr>
    <a:masterClrMapping/>
  </p:clrMapOvr>
  <p:transition spd="med">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981200" y="404664"/>
            <a:ext cx="8229600" cy="685800"/>
          </a:xfrm>
        </p:spPr>
        <p:txBody>
          <a:bodyPr/>
          <a:lstStyle/>
          <a:p>
            <a:pPr algn="ctr" eaLnBrk="1" hangingPunct="1"/>
            <a:r>
              <a:rPr lang="en-US" sz="3600" b="1" dirty="0">
                <a:solidFill>
                  <a:srgbClr val="FF0000"/>
                </a:solidFill>
                <a:latin typeface="Arial Rounded MT Bold" panose="020F0704030504030204" pitchFamily="34" charset="0"/>
              </a:rPr>
              <a:t>Tasks of group therapist during the sessions</a:t>
            </a:r>
          </a:p>
        </p:txBody>
      </p:sp>
      <p:sp>
        <p:nvSpPr>
          <p:cNvPr id="8197" name="Rectangle 3"/>
          <p:cNvSpPr>
            <a:spLocks noGrp="1" noChangeArrowheads="1"/>
          </p:cNvSpPr>
          <p:nvPr>
            <p:ph idx="1"/>
          </p:nvPr>
        </p:nvSpPr>
        <p:spPr>
          <a:xfrm>
            <a:off x="2197224" y="1739950"/>
            <a:ext cx="7355160" cy="4713387"/>
          </a:xfrm>
        </p:spPr>
        <p:txBody>
          <a:bodyPr/>
          <a:lstStyle/>
          <a:p>
            <a:pPr algn="just" eaLnBrk="1" hangingPunct="1">
              <a:lnSpc>
                <a:spcPct val="90000"/>
              </a:lnSpc>
            </a:pPr>
            <a:r>
              <a:rPr lang="en-US" dirty="0" smtClean="0">
                <a:solidFill>
                  <a:srgbClr val="0070C0"/>
                </a:solidFill>
              </a:rPr>
              <a:t>Preparation</a:t>
            </a:r>
            <a:r>
              <a:rPr lang="en-US" u="sng" dirty="0" smtClean="0">
                <a:solidFill>
                  <a:srgbClr val="0070C0"/>
                </a:solidFill>
              </a:rPr>
              <a:t> </a:t>
            </a:r>
          </a:p>
          <a:p>
            <a:pPr lvl="1" algn="just" eaLnBrk="1" hangingPunct="1">
              <a:lnSpc>
                <a:spcPct val="90000"/>
              </a:lnSpc>
            </a:pPr>
            <a:r>
              <a:rPr lang="en-US" sz="3000" dirty="0"/>
              <a:t>Set the objectives of the sessions. </a:t>
            </a:r>
          </a:p>
          <a:p>
            <a:pPr lvl="1" algn="just" eaLnBrk="1" hangingPunct="1">
              <a:lnSpc>
                <a:spcPct val="90000"/>
              </a:lnSpc>
            </a:pPr>
            <a:r>
              <a:rPr lang="en-US" sz="3000" dirty="0"/>
              <a:t>Selection of group members.</a:t>
            </a:r>
          </a:p>
          <a:p>
            <a:pPr lvl="1" algn="just" eaLnBrk="1" hangingPunct="1">
              <a:lnSpc>
                <a:spcPct val="90000"/>
              </a:lnSpc>
            </a:pPr>
            <a:r>
              <a:rPr lang="en-US" sz="3000" dirty="0"/>
              <a:t>Selection of the type of the group.</a:t>
            </a:r>
          </a:p>
          <a:p>
            <a:pPr lvl="1" algn="just" eaLnBrk="1" hangingPunct="1">
              <a:lnSpc>
                <a:spcPct val="90000"/>
              </a:lnSpc>
            </a:pPr>
            <a:r>
              <a:rPr lang="en-US" sz="3000" dirty="0"/>
              <a:t>Consultation with the team: logistics arrangements. </a:t>
            </a:r>
          </a:p>
          <a:p>
            <a:pPr lvl="1" algn="just" eaLnBrk="1" hangingPunct="1">
              <a:lnSpc>
                <a:spcPct val="90000"/>
              </a:lnSpc>
            </a:pPr>
            <a:r>
              <a:rPr lang="en-US" sz="3000" dirty="0"/>
              <a:t>Preparation of the group members. </a:t>
            </a:r>
            <a:endParaRPr lang="en-US" sz="3000" b="1" dirty="0"/>
          </a:p>
        </p:txBody>
      </p:sp>
      <p:sp>
        <p:nvSpPr>
          <p:cNvPr id="2" name="Date Placeholder 1"/>
          <p:cNvSpPr>
            <a:spLocks noGrp="1"/>
          </p:cNvSpPr>
          <p:nvPr>
            <p:ph type="dt" sz="half" idx="10"/>
          </p:nvPr>
        </p:nvSpPr>
        <p:spPr/>
        <p:txBody>
          <a:bodyPr/>
          <a:lstStyle/>
          <a:p>
            <a:fld id="{01B55CEE-3174-4491-88D5-13E4522DBC90}"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037873104"/>
      </p:ext>
    </p:extLst>
  </p:cSld>
  <p:clrMapOvr>
    <a:masterClrMapping/>
  </p:clrMapOvr>
  <p:transition spd="med">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a:xfrm>
            <a:off x="1981200" y="548680"/>
            <a:ext cx="8219256" cy="5928320"/>
          </a:xfrm>
        </p:spPr>
        <p:txBody>
          <a:bodyPr/>
          <a:lstStyle/>
          <a:p>
            <a:pPr algn="just" eaLnBrk="1" hangingPunct="1"/>
            <a:r>
              <a:rPr lang="en-US" sz="3600" dirty="0">
                <a:solidFill>
                  <a:srgbClr val="0070C0"/>
                </a:solidFill>
              </a:rPr>
              <a:t>Maintenance and goal achievement</a:t>
            </a:r>
          </a:p>
          <a:p>
            <a:pPr algn="just" eaLnBrk="1" hangingPunct="1">
              <a:buFontTx/>
              <a:buNone/>
            </a:pPr>
            <a:r>
              <a:rPr lang="en-US" dirty="0" smtClean="0"/>
              <a:t>	The group leader is responsible for the group survival and achievement of its objectives through:</a:t>
            </a:r>
          </a:p>
          <a:p>
            <a:pPr lvl="1" algn="just" eaLnBrk="1" hangingPunct="1"/>
            <a:r>
              <a:rPr lang="en-US" sz="2800" dirty="0"/>
              <a:t>Creation of therapeutic group norms such as confidentiality, frank as possible about feelings</a:t>
            </a:r>
          </a:p>
          <a:p>
            <a:pPr lvl="1" algn="just" eaLnBrk="1" hangingPunct="1"/>
            <a:r>
              <a:rPr lang="en-US" sz="2800" dirty="0"/>
              <a:t>Creation of a focal point: help all the members focus in a well planned activity (in the case of activity group).  </a:t>
            </a:r>
          </a:p>
          <a:p>
            <a:pPr lvl="1" algn="just" eaLnBrk="1" hangingPunct="1">
              <a:buFontTx/>
              <a:buNone/>
            </a:pPr>
            <a:endParaRPr lang="en-US" sz="3000" b="1" dirty="0"/>
          </a:p>
        </p:txBody>
      </p:sp>
      <p:sp>
        <p:nvSpPr>
          <p:cNvPr id="2" name="Date Placeholder 1"/>
          <p:cNvSpPr>
            <a:spLocks noGrp="1"/>
          </p:cNvSpPr>
          <p:nvPr>
            <p:ph type="dt" sz="half" idx="10"/>
          </p:nvPr>
        </p:nvSpPr>
        <p:spPr/>
        <p:txBody>
          <a:bodyPr/>
          <a:lstStyle/>
          <a:p>
            <a:fld id="{A722DD35-6E41-4F1E-B2B6-77BB4D5DFAAF}"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532997242"/>
      </p:ext>
    </p:extLst>
  </p:cSld>
  <p:clrMapOvr>
    <a:masterClrMapping/>
  </p:clrMapOvr>
  <p:transition spd="med">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2042864" y="836713"/>
            <a:ext cx="8229600" cy="5472608"/>
          </a:xfrm>
        </p:spPr>
        <p:txBody>
          <a:bodyPr/>
          <a:lstStyle/>
          <a:p>
            <a:pPr lvl="1" algn="just" eaLnBrk="1" hangingPunct="1">
              <a:lnSpc>
                <a:spcPct val="90000"/>
              </a:lnSpc>
            </a:pPr>
            <a:r>
              <a:rPr lang="en-US" sz="2800" dirty="0"/>
              <a:t>Management of problem behavior: such as people who monopolizes the group, people who all talk at the same time, late arrivals, losing contact with reality or becoming aggressive.</a:t>
            </a:r>
          </a:p>
          <a:p>
            <a:pPr lvl="1" algn="just">
              <a:lnSpc>
                <a:spcPct val="90000"/>
              </a:lnSpc>
            </a:pPr>
            <a:r>
              <a:rPr lang="en-US" sz="2800" dirty="0"/>
              <a:t>Creation of group cohesion: show respect, warmth and empathy to all the members and teach all of them to do the same by example.</a:t>
            </a:r>
          </a:p>
          <a:p>
            <a:pPr lvl="1" algn="just" eaLnBrk="1" hangingPunct="1">
              <a:lnSpc>
                <a:spcPct val="90000"/>
              </a:lnSpc>
            </a:pPr>
            <a:endParaRPr lang="en-US" sz="2800" dirty="0"/>
          </a:p>
        </p:txBody>
      </p:sp>
      <p:sp>
        <p:nvSpPr>
          <p:cNvPr id="2" name="Date Placeholder 1"/>
          <p:cNvSpPr>
            <a:spLocks noGrp="1"/>
          </p:cNvSpPr>
          <p:nvPr>
            <p:ph type="dt" sz="half" idx="10"/>
          </p:nvPr>
        </p:nvSpPr>
        <p:spPr/>
        <p:txBody>
          <a:bodyPr/>
          <a:lstStyle/>
          <a:p>
            <a:fld id="{8FDACA13-66FB-45CE-90DF-1331C3659108}"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804187570"/>
      </p:ext>
    </p:extLst>
  </p:cSld>
  <p:clrMapOvr>
    <a:masterClrMapping/>
  </p:clrMapOvr>
  <p:transition spd="med">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2864" y="871092"/>
            <a:ext cx="8229600" cy="5438229"/>
          </a:xfrm>
        </p:spPr>
        <p:txBody>
          <a:bodyPr/>
          <a:lstStyle/>
          <a:p>
            <a:pPr algn="just">
              <a:lnSpc>
                <a:spcPct val="90000"/>
              </a:lnSpc>
            </a:pPr>
            <a:r>
              <a:rPr lang="en-US" sz="3600" b="1" dirty="0">
                <a:solidFill>
                  <a:srgbClr val="0070C0"/>
                </a:solidFill>
              </a:rPr>
              <a:t>Termination </a:t>
            </a:r>
          </a:p>
          <a:p>
            <a:pPr lvl="1" algn="just">
              <a:lnSpc>
                <a:spcPct val="90000"/>
              </a:lnSpc>
            </a:pPr>
            <a:r>
              <a:rPr lang="en-US" sz="3000" dirty="0"/>
              <a:t>Members are usually very dependent on one another and resistant to termination. </a:t>
            </a:r>
          </a:p>
          <a:p>
            <a:pPr lvl="1" algn="just">
              <a:lnSpc>
                <a:spcPct val="90000"/>
              </a:lnSpc>
            </a:pPr>
            <a:r>
              <a:rPr lang="en-US" sz="3000" dirty="0"/>
              <a:t>Feelings of anger, loss, and affection should be verbalized and members encouraged to evaluate the entire group experience.</a:t>
            </a:r>
          </a:p>
          <a:p>
            <a:pPr lvl="1" algn="just">
              <a:lnSpc>
                <a:spcPct val="90000"/>
              </a:lnSpc>
            </a:pPr>
            <a:r>
              <a:rPr lang="en-US" sz="3000" dirty="0"/>
              <a:t>Group leader to allow enough time for this phase.</a:t>
            </a:r>
          </a:p>
          <a:p>
            <a:pPr algn="just"/>
            <a:endParaRPr lang="en-US" dirty="0"/>
          </a:p>
        </p:txBody>
      </p:sp>
      <p:sp>
        <p:nvSpPr>
          <p:cNvPr id="2" name="Date Placeholder 1"/>
          <p:cNvSpPr>
            <a:spLocks noGrp="1"/>
          </p:cNvSpPr>
          <p:nvPr>
            <p:ph type="dt" sz="half" idx="10"/>
          </p:nvPr>
        </p:nvSpPr>
        <p:spPr/>
        <p:txBody>
          <a:bodyPr/>
          <a:lstStyle/>
          <a:p>
            <a:fld id="{CB0327FF-C8B7-41FB-89EA-9A664694E713}"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62358998"/>
      </p:ext>
    </p:extLst>
  </p:cSld>
  <p:clrMapOvr>
    <a:masterClrMapping/>
  </p:clrMapOvr>
  <p:transition spd="med">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OCCUPATIONAL THERAPY</a:t>
            </a:r>
            <a:endParaRPr lang="en-US" b="1" dirty="0">
              <a:solidFill>
                <a:srgbClr val="FF0000"/>
              </a:solidFill>
            </a:endParaRPr>
          </a:p>
        </p:txBody>
      </p:sp>
      <p:sp>
        <p:nvSpPr>
          <p:cNvPr id="3" name="Content Placeholder 2"/>
          <p:cNvSpPr>
            <a:spLocks noGrp="1"/>
          </p:cNvSpPr>
          <p:nvPr>
            <p:ph idx="1"/>
          </p:nvPr>
        </p:nvSpPr>
        <p:spPr>
          <a:xfrm>
            <a:off x="1981200" y="1268761"/>
            <a:ext cx="8363272" cy="5256584"/>
          </a:xfrm>
        </p:spPr>
        <p:txBody>
          <a:bodyPr/>
          <a:lstStyle/>
          <a:p>
            <a:pPr algn="just"/>
            <a:r>
              <a:rPr lang="en-US" dirty="0" smtClean="0"/>
              <a:t>Treatment through active participation in purposeful activities</a:t>
            </a:r>
          </a:p>
          <a:p>
            <a:pPr algn="just"/>
            <a:r>
              <a:rPr lang="en-US" dirty="0" smtClean="0"/>
              <a:t>It also emphasizes development of ones’ occupational interests, skills and abilities.</a:t>
            </a:r>
          </a:p>
          <a:p>
            <a:pPr algn="just"/>
            <a:r>
              <a:rPr lang="en-US" dirty="0" smtClean="0"/>
              <a:t>Aim: </a:t>
            </a:r>
          </a:p>
          <a:p>
            <a:pPr lvl="1" algn="just"/>
            <a:r>
              <a:rPr lang="en-US" dirty="0" smtClean="0"/>
              <a:t>To rehabilitate patients for their return home and help them overcome anxiety at work or deal with a difficult working relationship. </a:t>
            </a:r>
            <a:endParaRPr lang="en-US" dirty="0"/>
          </a:p>
        </p:txBody>
      </p:sp>
      <p:sp>
        <p:nvSpPr>
          <p:cNvPr id="5" name="Date Placeholder 4"/>
          <p:cNvSpPr>
            <a:spLocks noGrp="1"/>
          </p:cNvSpPr>
          <p:nvPr>
            <p:ph type="dt" sz="half" idx="10"/>
          </p:nvPr>
        </p:nvSpPr>
        <p:spPr/>
        <p:txBody>
          <a:bodyPr/>
          <a:lstStyle/>
          <a:p>
            <a:fld id="{0B3E4EDD-CB1E-4864-BC6F-4F6568D8265B}"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38861116"/>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48681"/>
            <a:ext cx="8229600" cy="5582245"/>
          </a:xfrm>
        </p:spPr>
        <p:txBody>
          <a:bodyPr/>
          <a:lstStyle/>
          <a:p>
            <a:r>
              <a:rPr lang="en-US" dirty="0" smtClean="0"/>
              <a:t>Depending with the available resources various activities may be incorporated such as:</a:t>
            </a:r>
          </a:p>
          <a:p>
            <a:pPr lvl="1"/>
            <a:r>
              <a:rPr lang="en-US" dirty="0" smtClean="0"/>
              <a:t>Gardening</a:t>
            </a:r>
          </a:p>
          <a:p>
            <a:pPr lvl="1"/>
            <a:r>
              <a:rPr lang="en-US" dirty="0" smtClean="0"/>
              <a:t>Cooking/washing</a:t>
            </a:r>
          </a:p>
          <a:p>
            <a:pPr lvl="1"/>
            <a:r>
              <a:rPr lang="en-US" dirty="0" smtClean="0"/>
              <a:t>Carpentry</a:t>
            </a:r>
          </a:p>
          <a:p>
            <a:pPr lvl="1"/>
            <a:r>
              <a:rPr lang="en-US" dirty="0" smtClean="0"/>
              <a:t>Recreational activities </a:t>
            </a:r>
            <a:r>
              <a:rPr lang="en-US" dirty="0" err="1" smtClean="0"/>
              <a:t>e.g</a:t>
            </a:r>
            <a:r>
              <a:rPr lang="en-US" dirty="0" smtClean="0"/>
              <a:t> games</a:t>
            </a:r>
          </a:p>
          <a:p>
            <a:pPr lvl="1"/>
            <a:r>
              <a:rPr lang="en-US" dirty="0" smtClean="0"/>
              <a:t>Intellectual activities: Group discussions, reading magazines</a:t>
            </a:r>
          </a:p>
          <a:p>
            <a:pPr lvl="1"/>
            <a:endParaRPr lang="en-US" dirty="0" smtClean="0"/>
          </a:p>
          <a:p>
            <a:endParaRPr lang="en-US" dirty="0"/>
          </a:p>
        </p:txBody>
      </p:sp>
      <p:sp>
        <p:nvSpPr>
          <p:cNvPr id="2" name="Date Placeholder 1"/>
          <p:cNvSpPr>
            <a:spLocks noGrp="1"/>
          </p:cNvSpPr>
          <p:nvPr>
            <p:ph type="dt" sz="half" idx="10"/>
          </p:nvPr>
        </p:nvSpPr>
        <p:spPr/>
        <p:txBody>
          <a:bodyPr/>
          <a:lstStyle/>
          <a:p>
            <a:fld id="{2A3860AC-275E-4433-B7FC-87585B76D8F4}"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8543450"/>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4705"/>
            <a:ext cx="8229600" cy="5366221"/>
          </a:xfrm>
        </p:spPr>
        <p:txBody>
          <a:bodyPr/>
          <a:lstStyle/>
          <a:p>
            <a:pPr algn="just"/>
            <a:r>
              <a:rPr lang="en-US" dirty="0" smtClean="0"/>
              <a:t>The therapist role in this case involves:</a:t>
            </a:r>
          </a:p>
          <a:p>
            <a:pPr lvl="1" algn="just"/>
            <a:r>
              <a:rPr lang="en-US" sz="2800" dirty="0"/>
              <a:t>Assessment</a:t>
            </a:r>
          </a:p>
          <a:p>
            <a:pPr lvl="1" algn="just">
              <a:buNone/>
            </a:pPr>
            <a:r>
              <a:rPr lang="en-US" sz="2800" dirty="0"/>
              <a:t>	- this helps in planning adequate occupational therapy programs</a:t>
            </a:r>
          </a:p>
          <a:p>
            <a:pPr lvl="1" algn="just"/>
            <a:r>
              <a:rPr lang="en-US" sz="2800" dirty="0"/>
              <a:t>Rehabilitation</a:t>
            </a:r>
          </a:p>
          <a:p>
            <a:pPr lvl="1" algn="just">
              <a:buNone/>
            </a:pPr>
            <a:r>
              <a:rPr lang="en-US" sz="2800" dirty="0"/>
              <a:t>	- through the use of purposeful activities and attainment of satisfying personal relationships by encouraging new skills</a:t>
            </a:r>
          </a:p>
        </p:txBody>
      </p:sp>
      <p:sp>
        <p:nvSpPr>
          <p:cNvPr id="2" name="Date Placeholder 1"/>
          <p:cNvSpPr>
            <a:spLocks noGrp="1"/>
          </p:cNvSpPr>
          <p:nvPr>
            <p:ph type="dt" sz="half" idx="10"/>
          </p:nvPr>
        </p:nvSpPr>
        <p:spPr/>
        <p:txBody>
          <a:bodyPr/>
          <a:lstStyle/>
          <a:p>
            <a:fld id="{7CB3E85D-E84A-41C7-8729-9B829BB08E49}"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24208727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TYPES</a:t>
            </a:r>
            <a:endParaRPr lang="en-US" dirty="0">
              <a:solidFill>
                <a:schemeClr val="tx1"/>
              </a:solidFill>
            </a:endParaRPr>
          </a:p>
        </p:txBody>
      </p:sp>
      <p:sp>
        <p:nvSpPr>
          <p:cNvPr id="3" name="Content Placeholder 2"/>
          <p:cNvSpPr>
            <a:spLocks noGrp="1"/>
          </p:cNvSpPr>
          <p:nvPr>
            <p:ph idx="1"/>
          </p:nvPr>
        </p:nvSpPr>
        <p:spPr>
          <a:xfrm>
            <a:off x="1891430" y="1600776"/>
            <a:ext cx="9690334" cy="4525935"/>
          </a:xfrm>
        </p:spPr>
        <p:txBody>
          <a:bodyPr/>
          <a:lstStyle/>
          <a:p>
            <a:r>
              <a:rPr lang="en-US" dirty="0" smtClean="0"/>
              <a:t>Egoistic-lack of sense in society</a:t>
            </a:r>
          </a:p>
          <a:p>
            <a:r>
              <a:rPr lang="en-US" dirty="0" smtClean="0"/>
              <a:t>Altruistic-self sacrifice for society</a:t>
            </a:r>
          </a:p>
          <a:p>
            <a:r>
              <a:rPr lang="en-US" dirty="0" smtClean="0"/>
              <a:t>Anomic- loss of direction in life</a:t>
            </a:r>
          </a:p>
          <a:p>
            <a:r>
              <a:rPr lang="en-US" dirty="0" smtClean="0"/>
              <a:t>Fatalistic-under oppressive situations </a:t>
            </a:r>
            <a:endParaRPr lang="en-US" dirty="0"/>
          </a:p>
        </p:txBody>
      </p:sp>
    </p:spTree>
    <p:extLst>
      <p:ext uri="{BB962C8B-B14F-4D97-AF65-F5344CB8AC3E}">
        <p14:creationId xmlns:p14="http://schemas.microsoft.com/office/powerpoint/2010/main" val="2936335131"/>
      </p:ext>
    </p:extLst>
  </p:cSld>
  <p:clrMapOvr>
    <a:masterClrMapping/>
  </p:clrMapOvr>
  <p:transition spd="med">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FF0000"/>
                </a:solidFill>
              </a:rPr>
              <a:t>COGNITIVE - BEHAVIORAL THERAPY (CBT)</a:t>
            </a:r>
          </a:p>
        </p:txBody>
      </p:sp>
      <p:sp>
        <p:nvSpPr>
          <p:cNvPr id="3" name="Content Placeholder 2"/>
          <p:cNvSpPr>
            <a:spLocks noGrp="1"/>
          </p:cNvSpPr>
          <p:nvPr>
            <p:ph idx="1"/>
          </p:nvPr>
        </p:nvSpPr>
        <p:spPr>
          <a:xfrm>
            <a:off x="1981200" y="1700809"/>
            <a:ext cx="8157592" cy="4536504"/>
          </a:xfrm>
        </p:spPr>
        <p:txBody>
          <a:bodyPr/>
          <a:lstStyle/>
          <a:p>
            <a:pPr algn="just"/>
            <a:r>
              <a:rPr lang="en-US" dirty="0" smtClean="0"/>
              <a:t>Involves changing one’s attitudes and behavior by focusing on the automatic thoughts, images, beliefs and attitudes that are held  and how these processes relate to the way a person behaves, as a way of dealing with emotional problems.</a:t>
            </a:r>
          </a:p>
          <a:p>
            <a:pPr algn="just">
              <a:buNone/>
            </a:pPr>
            <a:endParaRPr lang="en-US" dirty="0"/>
          </a:p>
        </p:txBody>
      </p:sp>
      <p:sp>
        <p:nvSpPr>
          <p:cNvPr id="5" name="Date Placeholder 4"/>
          <p:cNvSpPr>
            <a:spLocks noGrp="1"/>
          </p:cNvSpPr>
          <p:nvPr>
            <p:ph type="dt" sz="half" idx="10"/>
          </p:nvPr>
        </p:nvSpPr>
        <p:spPr/>
        <p:txBody>
          <a:bodyPr/>
          <a:lstStyle/>
          <a:p>
            <a:fld id="{29D50987-FD6B-423B-9231-019A2522A396}"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970329237"/>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20689"/>
            <a:ext cx="8229600" cy="5366221"/>
          </a:xfrm>
        </p:spPr>
        <p:txBody>
          <a:bodyPr/>
          <a:lstStyle/>
          <a:p>
            <a:pPr algn="just"/>
            <a:r>
              <a:rPr lang="en-US" dirty="0" smtClean="0"/>
              <a:t>The general goals in cognitive - behavioral therapy are:</a:t>
            </a:r>
          </a:p>
          <a:p>
            <a:pPr lvl="1" algn="just"/>
            <a:r>
              <a:rPr lang="en-US" sz="2900" dirty="0"/>
              <a:t>To obtain symptom relief as quickly as possible, </a:t>
            </a:r>
          </a:p>
          <a:p>
            <a:pPr lvl="1" algn="just"/>
            <a:r>
              <a:rPr lang="en-US" sz="2900" dirty="0"/>
              <a:t>to assist the client in identifying dysfunctional patterns of thinking and behaving,  </a:t>
            </a:r>
          </a:p>
          <a:p>
            <a:pPr lvl="1" algn="just"/>
            <a:r>
              <a:rPr lang="en-US" sz="2900" dirty="0"/>
              <a:t>to guide the client to evidence and logic that effectively tests the validity of the dysfunctional thinking.</a:t>
            </a:r>
          </a:p>
        </p:txBody>
      </p:sp>
      <p:sp>
        <p:nvSpPr>
          <p:cNvPr id="2" name="Date Placeholder 1"/>
          <p:cNvSpPr>
            <a:spLocks noGrp="1"/>
          </p:cNvSpPr>
          <p:nvPr>
            <p:ph type="dt" sz="half" idx="10"/>
          </p:nvPr>
        </p:nvSpPr>
        <p:spPr/>
        <p:txBody>
          <a:bodyPr/>
          <a:lstStyle/>
          <a:p>
            <a:fld id="{FE219CD8-ABB4-4D74-B30F-1CD64EA16942}"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60865604"/>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08721"/>
            <a:ext cx="8229600" cy="5222205"/>
          </a:xfrm>
        </p:spPr>
        <p:txBody>
          <a:bodyPr/>
          <a:lstStyle/>
          <a:p>
            <a:pPr algn="just"/>
            <a:r>
              <a:rPr lang="en-US" dirty="0" smtClean="0"/>
              <a:t>The client is asked to describe evidence that both supports and disputes the distorted thought. The logic underlying the inferences is then reviewed with the client.</a:t>
            </a:r>
          </a:p>
          <a:p>
            <a:pPr algn="just"/>
            <a:r>
              <a:rPr lang="en-US" dirty="0" smtClean="0"/>
              <a:t> Evaluation and discussion of the clients thoughts and the implication of their consequences.</a:t>
            </a:r>
            <a:endParaRPr lang="en-US" dirty="0"/>
          </a:p>
        </p:txBody>
      </p:sp>
      <p:sp>
        <p:nvSpPr>
          <p:cNvPr id="2" name="Date Placeholder 1"/>
          <p:cNvSpPr>
            <a:spLocks noGrp="1"/>
          </p:cNvSpPr>
          <p:nvPr>
            <p:ph type="dt" sz="half" idx="10"/>
          </p:nvPr>
        </p:nvSpPr>
        <p:spPr/>
        <p:txBody>
          <a:bodyPr/>
          <a:lstStyle/>
          <a:p>
            <a:fld id="{676C3F88-7827-4202-B66D-AFB8C4EF9F37}"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051097962"/>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4705"/>
            <a:ext cx="8229600" cy="5798269"/>
          </a:xfrm>
        </p:spPr>
        <p:txBody>
          <a:bodyPr/>
          <a:lstStyle/>
          <a:p>
            <a:r>
              <a:rPr lang="en-US" dirty="0" smtClean="0"/>
              <a:t>CBT can be used in the management of:</a:t>
            </a:r>
          </a:p>
          <a:p>
            <a:pPr lvl="1"/>
            <a:r>
              <a:rPr lang="en-US" dirty="0" smtClean="0"/>
              <a:t>Anger, anxiety and panic attacks</a:t>
            </a:r>
          </a:p>
          <a:p>
            <a:pPr lvl="1"/>
            <a:r>
              <a:rPr lang="en-US" dirty="0" smtClean="0"/>
              <a:t>Depression</a:t>
            </a:r>
          </a:p>
          <a:p>
            <a:pPr lvl="1"/>
            <a:r>
              <a:rPr lang="en-US" dirty="0" smtClean="0"/>
              <a:t>Drug or substance abuse disorders</a:t>
            </a:r>
          </a:p>
          <a:p>
            <a:pPr lvl="1"/>
            <a:r>
              <a:rPr lang="en-US" dirty="0" smtClean="0"/>
              <a:t>Eating disorders</a:t>
            </a:r>
          </a:p>
          <a:p>
            <a:pPr lvl="1"/>
            <a:r>
              <a:rPr lang="en-US" dirty="0" smtClean="0"/>
              <a:t>Phobias</a:t>
            </a:r>
          </a:p>
          <a:p>
            <a:pPr lvl="1"/>
            <a:r>
              <a:rPr lang="en-US" dirty="0" smtClean="0"/>
              <a:t>Obsessive – compulsive disorder</a:t>
            </a:r>
          </a:p>
          <a:p>
            <a:pPr lvl="1"/>
            <a:r>
              <a:rPr lang="en-US" dirty="0" smtClean="0"/>
              <a:t>Child and adolescents problems</a:t>
            </a:r>
          </a:p>
          <a:p>
            <a:pPr lvl="1"/>
            <a:r>
              <a:rPr lang="en-US" dirty="0" smtClean="0"/>
              <a:t>Post – traumatic stress disorders</a:t>
            </a:r>
          </a:p>
          <a:p>
            <a:pPr lvl="1"/>
            <a:r>
              <a:rPr lang="en-US" dirty="0" smtClean="0"/>
              <a:t>Sexual and relationships problems etc.</a:t>
            </a:r>
          </a:p>
          <a:p>
            <a:endParaRPr lang="en-US" dirty="0"/>
          </a:p>
        </p:txBody>
      </p:sp>
      <p:sp>
        <p:nvSpPr>
          <p:cNvPr id="2" name="Date Placeholder 1"/>
          <p:cNvSpPr>
            <a:spLocks noGrp="1"/>
          </p:cNvSpPr>
          <p:nvPr>
            <p:ph type="dt" sz="half" idx="10"/>
          </p:nvPr>
        </p:nvSpPr>
        <p:spPr/>
        <p:txBody>
          <a:bodyPr/>
          <a:lstStyle/>
          <a:p>
            <a:fld id="{A011AD34-4C3E-4F59-9D42-E121E9EC488B}"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790631273"/>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FF0000"/>
                </a:solidFill>
                <a:latin typeface="Arial Black" panose="020B0A04020102020204" pitchFamily="34" charset="0"/>
              </a:rPr>
              <a:t>ELECTROCONVULSIVE THERAPY(ECT)</a:t>
            </a:r>
          </a:p>
        </p:txBody>
      </p:sp>
      <p:sp>
        <p:nvSpPr>
          <p:cNvPr id="3" name="Content Placeholder 2"/>
          <p:cNvSpPr>
            <a:spLocks noGrp="1"/>
          </p:cNvSpPr>
          <p:nvPr>
            <p:ph idx="1"/>
          </p:nvPr>
        </p:nvSpPr>
        <p:spPr/>
        <p:txBody>
          <a:bodyPr/>
          <a:lstStyle/>
          <a:p>
            <a:pPr algn="just"/>
            <a:r>
              <a:rPr lang="en-US" dirty="0" smtClean="0"/>
              <a:t>Induction of a grand mal seizure by means of an electrical pulse through the brain of an </a:t>
            </a:r>
            <a:r>
              <a:rPr lang="en-US" dirty="0" err="1" smtClean="0"/>
              <a:t>anaesthesized</a:t>
            </a:r>
            <a:r>
              <a:rPr lang="en-US" dirty="0" smtClean="0"/>
              <a:t> patient.</a:t>
            </a:r>
          </a:p>
          <a:p>
            <a:pPr algn="just">
              <a:buNone/>
            </a:pPr>
            <a:endParaRPr lang="en-US" dirty="0" smtClean="0"/>
          </a:p>
          <a:p>
            <a:pPr algn="just"/>
            <a:r>
              <a:rPr lang="en-US" dirty="0" smtClean="0"/>
              <a:t>The mechanism of ECT is not clear, however it has been shown to affect neurotransmitters including GABA, </a:t>
            </a:r>
            <a:r>
              <a:rPr lang="en-US" dirty="0" err="1" smtClean="0"/>
              <a:t>norepinephrine</a:t>
            </a:r>
            <a:r>
              <a:rPr lang="en-US" dirty="0" smtClean="0"/>
              <a:t>, serotonin, dopamine and endogenous opiates. </a:t>
            </a:r>
            <a:endParaRPr lang="en-US" dirty="0"/>
          </a:p>
        </p:txBody>
      </p:sp>
      <p:sp>
        <p:nvSpPr>
          <p:cNvPr id="5" name="Date Placeholder 4"/>
          <p:cNvSpPr>
            <a:spLocks noGrp="1"/>
          </p:cNvSpPr>
          <p:nvPr>
            <p:ph type="dt" sz="half" idx="10"/>
          </p:nvPr>
        </p:nvSpPr>
        <p:spPr/>
        <p:txBody>
          <a:bodyPr/>
          <a:lstStyle/>
          <a:p>
            <a:fld id="{74883123-EB1B-4488-B134-144F4F487E2B}"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762175287"/>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689" y="1417639"/>
            <a:ext cx="8054622" cy="4713287"/>
          </a:xfrm>
        </p:spPr>
      </p:pic>
      <p:sp>
        <p:nvSpPr>
          <p:cNvPr id="3" name="Date Placeholder 2"/>
          <p:cNvSpPr>
            <a:spLocks noGrp="1"/>
          </p:cNvSpPr>
          <p:nvPr>
            <p:ph type="dt" sz="half" idx="10"/>
          </p:nvPr>
        </p:nvSpPr>
        <p:spPr/>
        <p:txBody>
          <a:bodyPr/>
          <a:lstStyle/>
          <a:p>
            <a:fld id="{1A703690-A766-4429-B446-F5E46C8EAD21}"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37484206"/>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80729"/>
            <a:ext cx="8229600" cy="5150197"/>
          </a:xfrm>
        </p:spPr>
        <p:txBody>
          <a:bodyPr/>
          <a:lstStyle/>
          <a:p>
            <a:pPr algn="just"/>
            <a:r>
              <a:rPr lang="en-US" dirty="0" smtClean="0"/>
              <a:t>It is given in doses ranging from 70 to 130 volts via electrodes placed on the temporal lobes.</a:t>
            </a:r>
          </a:p>
          <a:p>
            <a:pPr algn="just"/>
            <a:r>
              <a:rPr lang="en-US" dirty="0" smtClean="0"/>
              <a:t>The frequency of treatment depends upon the severity of the patient’s mental disorder to a maximum of 8 to 12 sessions.</a:t>
            </a:r>
          </a:p>
          <a:p>
            <a:pPr algn="just"/>
            <a:endParaRPr lang="en-US" dirty="0"/>
          </a:p>
        </p:txBody>
      </p:sp>
      <p:sp>
        <p:nvSpPr>
          <p:cNvPr id="2" name="Date Placeholder 1"/>
          <p:cNvSpPr>
            <a:spLocks noGrp="1"/>
          </p:cNvSpPr>
          <p:nvPr>
            <p:ph type="dt" sz="half" idx="10"/>
          </p:nvPr>
        </p:nvSpPr>
        <p:spPr/>
        <p:txBody>
          <a:bodyPr/>
          <a:lstStyle/>
          <a:p>
            <a:fld id="{CD5F39CC-C79F-4BCF-8B16-FCE6185CC51D}"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304510763"/>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872" y="493838"/>
            <a:ext cx="8229600" cy="558899"/>
          </a:xfrm>
        </p:spPr>
        <p:txBody>
          <a:bodyPr/>
          <a:lstStyle/>
          <a:p>
            <a:pPr algn="ctr"/>
            <a:r>
              <a:rPr lang="en-US" b="1" dirty="0" smtClean="0">
                <a:solidFill>
                  <a:srgbClr val="FF0000"/>
                </a:solidFill>
              </a:rPr>
              <a:t>Pre-treatment Evaluation</a:t>
            </a:r>
            <a:endParaRPr lang="en-US" b="1" dirty="0">
              <a:solidFill>
                <a:srgbClr val="FF0000"/>
              </a:solidFill>
            </a:endParaRPr>
          </a:p>
        </p:txBody>
      </p:sp>
      <p:sp>
        <p:nvSpPr>
          <p:cNvPr id="3" name="Content Placeholder 2"/>
          <p:cNvSpPr>
            <a:spLocks noGrp="1"/>
          </p:cNvSpPr>
          <p:nvPr>
            <p:ph idx="1"/>
          </p:nvPr>
        </p:nvSpPr>
        <p:spPr>
          <a:xfrm>
            <a:off x="1991544" y="1340769"/>
            <a:ext cx="8219256" cy="4790157"/>
          </a:xfrm>
        </p:spPr>
        <p:txBody>
          <a:bodyPr/>
          <a:lstStyle/>
          <a:p>
            <a:pPr algn="just"/>
            <a:r>
              <a:rPr lang="en-US" dirty="0" smtClean="0"/>
              <a:t>Informed consent</a:t>
            </a:r>
          </a:p>
          <a:p>
            <a:pPr algn="just"/>
            <a:r>
              <a:rPr lang="en-US" dirty="0" smtClean="0"/>
              <a:t>Medical history and physical examination</a:t>
            </a:r>
          </a:p>
          <a:p>
            <a:pPr algn="just"/>
            <a:r>
              <a:rPr lang="en-US" dirty="0" smtClean="0"/>
              <a:t>Investigations such as full </a:t>
            </a:r>
            <a:r>
              <a:rPr lang="en-US" dirty="0" err="1" smtClean="0"/>
              <a:t>haemogram</a:t>
            </a:r>
            <a:r>
              <a:rPr lang="en-US" dirty="0" smtClean="0"/>
              <a:t>, UECs, EEG, ECG, chest and spinal x-ray if possible</a:t>
            </a:r>
          </a:p>
          <a:p>
            <a:pPr algn="just"/>
            <a:r>
              <a:rPr lang="en-US" dirty="0" smtClean="0"/>
              <a:t>Pre-medications and NPO.</a:t>
            </a:r>
            <a:endParaRPr lang="en-US" dirty="0"/>
          </a:p>
        </p:txBody>
      </p:sp>
      <p:sp>
        <p:nvSpPr>
          <p:cNvPr id="5" name="Date Placeholder 4"/>
          <p:cNvSpPr>
            <a:spLocks noGrp="1"/>
          </p:cNvSpPr>
          <p:nvPr>
            <p:ph type="dt" sz="half" idx="10"/>
          </p:nvPr>
        </p:nvSpPr>
        <p:spPr/>
        <p:txBody>
          <a:bodyPr/>
          <a:lstStyle/>
          <a:p>
            <a:fld id="{E579E6D8-83F9-4A55-8E1B-F230BB6A6F27}"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559539920"/>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548680"/>
            <a:ext cx="8352928" cy="5616624"/>
          </a:xfrm>
        </p:spPr>
        <p:txBody>
          <a:bodyPr/>
          <a:lstStyle/>
          <a:p>
            <a:pPr algn="just"/>
            <a:r>
              <a:rPr lang="en-GB" sz="3600" b="1" dirty="0">
                <a:solidFill>
                  <a:srgbClr val="FF0000"/>
                </a:solidFill>
              </a:rPr>
              <a:t>Indications for ECT</a:t>
            </a:r>
          </a:p>
          <a:p>
            <a:pPr lvl="1" algn="just" fontAlgn="ctr"/>
            <a:r>
              <a:rPr lang="en-GB" sz="3000" dirty="0"/>
              <a:t>All mood disorders</a:t>
            </a:r>
          </a:p>
          <a:p>
            <a:pPr lvl="1" algn="just" fontAlgn="ctr"/>
            <a:r>
              <a:rPr lang="en-GB" sz="3000" dirty="0"/>
              <a:t>Major depressive episodes</a:t>
            </a:r>
          </a:p>
          <a:p>
            <a:pPr lvl="1" algn="just" fontAlgn="ctr"/>
            <a:r>
              <a:rPr lang="en-GB" sz="3000" dirty="0"/>
              <a:t>Acute schizophrenic presentations </a:t>
            </a:r>
          </a:p>
          <a:p>
            <a:pPr lvl="1" algn="just" fontAlgn="ctr"/>
            <a:r>
              <a:rPr lang="en-GB" sz="3000" dirty="0"/>
              <a:t>Catatonic excitement</a:t>
            </a:r>
          </a:p>
          <a:p>
            <a:pPr lvl="1" algn="just" fontAlgn="ctr">
              <a:buNone/>
            </a:pPr>
            <a:r>
              <a:rPr lang="en-GB" sz="3000" dirty="0"/>
              <a:t> - its merely suggested in: delirium and several medical conditions such as </a:t>
            </a:r>
            <a:r>
              <a:rPr lang="en-GB" sz="3000" dirty="0" err="1"/>
              <a:t>parkinsons</a:t>
            </a:r>
            <a:r>
              <a:rPr lang="en-GB" sz="3000" dirty="0"/>
              <a:t> disease</a:t>
            </a:r>
          </a:p>
          <a:p>
            <a:pPr algn="just"/>
            <a:endParaRPr lang="en-US" dirty="0"/>
          </a:p>
        </p:txBody>
      </p:sp>
      <p:sp>
        <p:nvSpPr>
          <p:cNvPr id="2" name="Date Placeholder 1"/>
          <p:cNvSpPr>
            <a:spLocks noGrp="1"/>
          </p:cNvSpPr>
          <p:nvPr>
            <p:ph type="dt" sz="half" idx="10"/>
          </p:nvPr>
        </p:nvSpPr>
        <p:spPr/>
        <p:txBody>
          <a:bodyPr/>
          <a:lstStyle/>
          <a:p>
            <a:fld id="{6F5139A6-A81E-460E-841B-26CD5A56AB8C}"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20053122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630907"/>
          </a:xfrm>
        </p:spPr>
        <p:txBody>
          <a:bodyPr/>
          <a:lstStyle/>
          <a:p>
            <a:pPr algn="ctr"/>
            <a:r>
              <a:rPr lang="en-US" sz="4400" b="1" dirty="0">
                <a:solidFill>
                  <a:srgbClr val="FF0000"/>
                </a:solidFill>
              </a:rPr>
              <a:t>Contraindications</a:t>
            </a:r>
          </a:p>
        </p:txBody>
      </p:sp>
      <p:sp>
        <p:nvSpPr>
          <p:cNvPr id="3" name="Content Placeholder 2"/>
          <p:cNvSpPr>
            <a:spLocks noGrp="1"/>
          </p:cNvSpPr>
          <p:nvPr>
            <p:ph idx="1"/>
          </p:nvPr>
        </p:nvSpPr>
        <p:spPr>
          <a:xfrm>
            <a:off x="1775520" y="1052737"/>
            <a:ext cx="8435280" cy="5078189"/>
          </a:xfrm>
        </p:spPr>
        <p:txBody>
          <a:bodyPr/>
          <a:lstStyle/>
          <a:p>
            <a:pPr algn="just"/>
            <a:r>
              <a:rPr lang="en-GB" dirty="0" smtClean="0"/>
              <a:t>There are</a:t>
            </a:r>
            <a:r>
              <a:rPr lang="en-GB" b="1" dirty="0" smtClean="0"/>
              <a:t> no absolute contraindications; </a:t>
            </a:r>
            <a:r>
              <a:rPr lang="en-GB" dirty="0" smtClean="0"/>
              <a:t>Relative contraindications include;</a:t>
            </a:r>
          </a:p>
          <a:p>
            <a:pPr lvl="1" algn="just" fontAlgn="ctr"/>
            <a:r>
              <a:rPr lang="en-GB" sz="2800" dirty="0"/>
              <a:t>Increased intracranial pressure</a:t>
            </a:r>
          </a:p>
          <a:p>
            <a:pPr lvl="1" algn="just" fontAlgn="ctr"/>
            <a:r>
              <a:rPr lang="en-GB" sz="2800" dirty="0"/>
              <a:t>Recent history of myocardial infarction</a:t>
            </a:r>
          </a:p>
          <a:p>
            <a:pPr lvl="1" algn="just" fontAlgn="ctr"/>
            <a:r>
              <a:rPr lang="en-GB" sz="2800" dirty="0"/>
              <a:t>High-risk conditions e.g. bleeding (or otherwise unstable), vascular aneurysm or malformation, </a:t>
            </a:r>
            <a:r>
              <a:rPr lang="en-GB" sz="2800" dirty="0" err="1"/>
              <a:t>intracerebral</a:t>
            </a:r>
            <a:r>
              <a:rPr lang="en-GB" sz="2800" dirty="0"/>
              <a:t> haemorrhage, acute or impending retinal detachment, </a:t>
            </a:r>
            <a:r>
              <a:rPr lang="en-GB" sz="2800" dirty="0" err="1"/>
              <a:t>pheochromocytoma</a:t>
            </a:r>
            <a:r>
              <a:rPr lang="en-GB" sz="2800" dirty="0"/>
              <a:t>, or high anaesthetic risk </a:t>
            </a:r>
          </a:p>
          <a:p>
            <a:pPr algn="just"/>
            <a:endParaRPr lang="en-US" dirty="0" smtClean="0"/>
          </a:p>
          <a:p>
            <a:pPr algn="just"/>
            <a:endParaRPr lang="en-US" dirty="0"/>
          </a:p>
        </p:txBody>
      </p:sp>
      <p:sp>
        <p:nvSpPr>
          <p:cNvPr id="5" name="Date Placeholder 4"/>
          <p:cNvSpPr>
            <a:spLocks noGrp="1"/>
          </p:cNvSpPr>
          <p:nvPr>
            <p:ph type="dt" sz="half" idx="10"/>
          </p:nvPr>
        </p:nvSpPr>
        <p:spPr/>
        <p:txBody>
          <a:bodyPr/>
          <a:lstStyle/>
          <a:p>
            <a:fld id="{B05E8864-92AE-4C4B-814B-AEAF9505E800}"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13824667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233" y="274953"/>
            <a:ext cx="10971531" cy="651973"/>
          </a:xfrm>
        </p:spPr>
        <p:txBody>
          <a:bodyPr>
            <a:normAutofit fontScale="90000"/>
          </a:bodyPr>
          <a:lstStyle/>
          <a:p>
            <a:pPr algn="ctr"/>
            <a:r>
              <a:rPr lang="en-US" sz="4400" b="1" dirty="0" smtClean="0">
                <a:solidFill>
                  <a:schemeClr val="tx1"/>
                </a:solidFill>
              </a:rPr>
              <a:t>Methods used to commit suicide</a:t>
            </a:r>
            <a:endParaRPr lang="en-US" sz="4400" b="1" dirty="0">
              <a:solidFill>
                <a:schemeClr val="tx1"/>
              </a:solidFill>
            </a:endParaRPr>
          </a:p>
        </p:txBody>
      </p:sp>
      <p:sp>
        <p:nvSpPr>
          <p:cNvPr id="3" name="Content Placeholder 2"/>
          <p:cNvSpPr>
            <a:spLocks noGrp="1"/>
          </p:cNvSpPr>
          <p:nvPr>
            <p:ph idx="1"/>
          </p:nvPr>
        </p:nvSpPr>
        <p:spPr>
          <a:xfrm>
            <a:off x="2242158" y="1039660"/>
            <a:ext cx="9669425" cy="5208740"/>
          </a:xfrm>
        </p:spPr>
        <p:txBody>
          <a:bodyPr>
            <a:normAutofit fontScale="92500" lnSpcReduction="20000"/>
          </a:bodyPr>
          <a:lstStyle/>
          <a:p>
            <a:pPr algn="just"/>
            <a:r>
              <a:rPr lang="en-US" dirty="0" smtClean="0"/>
              <a:t>Overdose of drugs</a:t>
            </a:r>
          </a:p>
          <a:p>
            <a:pPr algn="just"/>
            <a:r>
              <a:rPr lang="en-US" dirty="0" smtClean="0"/>
              <a:t>Shooting</a:t>
            </a:r>
          </a:p>
          <a:p>
            <a:pPr algn="just"/>
            <a:r>
              <a:rPr lang="en-US" dirty="0" smtClean="0"/>
              <a:t>Strangulation</a:t>
            </a:r>
          </a:p>
          <a:p>
            <a:pPr algn="just"/>
            <a:r>
              <a:rPr lang="en-US" dirty="0" smtClean="0"/>
              <a:t>Starvation</a:t>
            </a:r>
          </a:p>
          <a:p>
            <a:pPr algn="just"/>
            <a:r>
              <a:rPr lang="en-US" dirty="0" smtClean="0"/>
              <a:t>Suffocation</a:t>
            </a:r>
          </a:p>
          <a:p>
            <a:pPr algn="just"/>
            <a:r>
              <a:rPr lang="en-US" dirty="0" smtClean="0"/>
              <a:t>Inhalation of poisonous fumes</a:t>
            </a:r>
          </a:p>
          <a:p>
            <a:pPr algn="just"/>
            <a:r>
              <a:rPr lang="en-US" dirty="0" smtClean="0"/>
              <a:t>Jumping from a height</a:t>
            </a:r>
          </a:p>
          <a:p>
            <a:pPr algn="just"/>
            <a:r>
              <a:rPr lang="en-US" dirty="0" smtClean="0"/>
              <a:t>Driving and crashing vehicle</a:t>
            </a:r>
          </a:p>
          <a:p>
            <a:pPr algn="just"/>
            <a:r>
              <a:rPr lang="en-US" dirty="0" smtClean="0"/>
              <a:t>Burning</a:t>
            </a:r>
          </a:p>
          <a:p>
            <a:pPr algn="just"/>
            <a:r>
              <a:rPr lang="en-US" dirty="0" smtClean="0"/>
              <a:t>Drinking corrosive substances</a:t>
            </a:r>
          </a:p>
          <a:p>
            <a:pPr algn="just"/>
            <a:r>
              <a:rPr lang="en-US" dirty="0" smtClean="0"/>
              <a:t>Electrocution</a:t>
            </a:r>
            <a:endParaRPr lang="en-US" dirty="0"/>
          </a:p>
        </p:txBody>
      </p:sp>
    </p:spTree>
    <p:extLst>
      <p:ext uri="{BB962C8B-B14F-4D97-AF65-F5344CB8AC3E}">
        <p14:creationId xmlns:p14="http://schemas.microsoft.com/office/powerpoint/2010/main" val="1653122124"/>
      </p:ext>
    </p:extLst>
  </p:cSld>
  <p:clrMapOvr>
    <a:masterClrMapping/>
  </p:clrMapOvr>
  <p:transition spd="med">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62744"/>
            <a:ext cx="7772400" cy="762000"/>
          </a:xfrm>
        </p:spPr>
        <p:txBody>
          <a:bodyPr>
            <a:noAutofit/>
          </a:bodyPr>
          <a:lstStyle/>
          <a:p>
            <a:pPr algn="ctr"/>
            <a:r>
              <a:rPr lang="en-GB" sz="4400" b="1" dirty="0">
                <a:solidFill>
                  <a:srgbClr val="0070C0"/>
                </a:solidFill>
              </a:rPr>
              <a:t>Side Effects of ECT</a:t>
            </a:r>
            <a:r>
              <a:rPr lang="en-GB" sz="4000" b="1" dirty="0">
                <a:solidFill>
                  <a:srgbClr val="0070C0"/>
                </a:solidFill>
              </a:rPr>
              <a:t/>
            </a:r>
            <a:br>
              <a:rPr lang="en-GB" sz="4000" b="1" dirty="0">
                <a:solidFill>
                  <a:srgbClr val="0070C0"/>
                </a:solidFill>
              </a:rPr>
            </a:br>
            <a:endParaRPr lang="en-US" sz="4000" b="1" dirty="0">
              <a:solidFill>
                <a:srgbClr val="0070C0"/>
              </a:solidFill>
            </a:endParaRPr>
          </a:p>
        </p:txBody>
      </p:sp>
      <p:sp>
        <p:nvSpPr>
          <p:cNvPr id="3" name="Content Placeholder 2"/>
          <p:cNvSpPr>
            <a:spLocks noGrp="1"/>
          </p:cNvSpPr>
          <p:nvPr>
            <p:ph idx="1"/>
          </p:nvPr>
        </p:nvSpPr>
        <p:spPr>
          <a:xfrm>
            <a:off x="2135560" y="1196752"/>
            <a:ext cx="7992888" cy="4899248"/>
          </a:xfrm>
        </p:spPr>
        <p:txBody>
          <a:bodyPr/>
          <a:lstStyle/>
          <a:p>
            <a:pPr fontAlgn="ctr"/>
            <a:r>
              <a:rPr lang="en-GB" dirty="0" smtClean="0"/>
              <a:t>Anxiety and apprehension</a:t>
            </a:r>
          </a:p>
          <a:p>
            <a:pPr fontAlgn="ctr"/>
            <a:r>
              <a:rPr lang="en-GB" dirty="0" smtClean="0"/>
              <a:t>Confusion</a:t>
            </a:r>
            <a:endParaRPr lang="en-US" dirty="0" smtClean="0"/>
          </a:p>
          <a:p>
            <a:pPr lvl="0"/>
            <a:r>
              <a:rPr lang="en-US" dirty="0" smtClean="0"/>
              <a:t>Memory loss</a:t>
            </a:r>
          </a:p>
          <a:p>
            <a:pPr lvl="0"/>
            <a:r>
              <a:rPr lang="en-US" dirty="0" smtClean="0"/>
              <a:t>Headaches, which respond to acetaminophen or NSAIDS</a:t>
            </a:r>
          </a:p>
          <a:p>
            <a:pPr lvl="0"/>
            <a:r>
              <a:rPr lang="en-US" dirty="0" smtClean="0"/>
              <a:t>Transient muscle aches</a:t>
            </a:r>
          </a:p>
          <a:p>
            <a:pPr fontAlgn="ctr"/>
            <a:endParaRPr lang="en-GB" dirty="0" smtClean="0"/>
          </a:p>
          <a:p>
            <a:endParaRPr lang="en-US" dirty="0"/>
          </a:p>
        </p:txBody>
      </p:sp>
      <p:sp>
        <p:nvSpPr>
          <p:cNvPr id="5" name="Date Placeholder 4"/>
          <p:cNvSpPr>
            <a:spLocks noGrp="1"/>
          </p:cNvSpPr>
          <p:nvPr>
            <p:ph type="dt" sz="half" idx="10"/>
          </p:nvPr>
        </p:nvSpPr>
        <p:spPr/>
        <p:txBody>
          <a:bodyPr/>
          <a:lstStyle/>
          <a:p>
            <a:fld id="{BA08A4E6-DF63-4F83-A331-B19354B40627}"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99132486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476672"/>
            <a:ext cx="8208912" cy="5544616"/>
          </a:xfrm>
        </p:spPr>
        <p:txBody>
          <a:bodyPr/>
          <a:lstStyle/>
          <a:p>
            <a:pPr algn="just"/>
            <a:r>
              <a:rPr lang="en-US" dirty="0" smtClean="0"/>
              <a:t>Less Common Side Effects: </a:t>
            </a:r>
          </a:p>
          <a:p>
            <a:pPr lvl="1" algn="just"/>
            <a:r>
              <a:rPr lang="en-US" sz="2800" dirty="0"/>
              <a:t>Weight gain, possibly due to treatment of anorexia</a:t>
            </a:r>
          </a:p>
          <a:p>
            <a:pPr lvl="1" algn="just"/>
            <a:r>
              <a:rPr lang="en-US" sz="2800" dirty="0"/>
              <a:t>Amenorrhea or other menstrual changes lasting up to several months</a:t>
            </a:r>
          </a:p>
          <a:p>
            <a:pPr lvl="1" algn="just"/>
            <a:r>
              <a:rPr lang="en-US" sz="2800" dirty="0"/>
              <a:t>Transient systemic hypertension</a:t>
            </a:r>
          </a:p>
          <a:p>
            <a:pPr lvl="1" algn="just"/>
            <a:r>
              <a:rPr lang="en-US" sz="2800" dirty="0"/>
              <a:t>Apnea or </a:t>
            </a:r>
            <a:r>
              <a:rPr lang="en-US" sz="2800" dirty="0" err="1"/>
              <a:t>laryngospasms</a:t>
            </a:r>
            <a:endParaRPr lang="en-US" sz="2800" dirty="0"/>
          </a:p>
          <a:p>
            <a:pPr lvl="1" algn="just"/>
            <a:r>
              <a:rPr lang="en-US" sz="2800" dirty="0"/>
              <a:t>Burns from poor contact with electrodes</a:t>
            </a:r>
          </a:p>
          <a:p>
            <a:pPr lvl="1" algn="just"/>
            <a:r>
              <a:rPr lang="en-US" sz="2800" dirty="0"/>
              <a:t>Cardiac arrhythmias</a:t>
            </a:r>
          </a:p>
          <a:p>
            <a:pPr lvl="1" algn="just"/>
            <a:r>
              <a:rPr lang="en-GB" sz="2800" dirty="0"/>
              <a:t>Prolonged (usually defined as &gt;3 minutes) seizure or a "late" seizure</a:t>
            </a:r>
            <a:endParaRPr lang="en-US" sz="2800" dirty="0"/>
          </a:p>
        </p:txBody>
      </p:sp>
      <p:sp>
        <p:nvSpPr>
          <p:cNvPr id="2" name="Date Placeholder 1"/>
          <p:cNvSpPr>
            <a:spLocks noGrp="1"/>
          </p:cNvSpPr>
          <p:nvPr>
            <p:ph type="dt" sz="half" idx="10"/>
          </p:nvPr>
        </p:nvSpPr>
        <p:spPr/>
        <p:txBody>
          <a:bodyPr/>
          <a:lstStyle/>
          <a:p>
            <a:fld id="{469E8D92-13DE-4339-AF85-CC9F7B32E1D9}"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16264145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914400"/>
          </a:xfrm>
        </p:spPr>
        <p:txBody>
          <a:bodyPr>
            <a:normAutofit fontScale="90000"/>
          </a:bodyPr>
          <a:lstStyle/>
          <a:p>
            <a:r>
              <a:rPr lang="en-US" sz="4700" dirty="0"/>
              <a:t>Nursing Care in ECT </a:t>
            </a:r>
            <a:r>
              <a:rPr lang="en-US" dirty="0" smtClean="0"/>
              <a:t/>
            </a:r>
            <a:br>
              <a:rPr lang="en-US" dirty="0" smtClean="0"/>
            </a:br>
            <a:endParaRPr lang="en-US" dirty="0"/>
          </a:p>
        </p:txBody>
      </p:sp>
      <p:sp>
        <p:nvSpPr>
          <p:cNvPr id="3" name="Content Placeholder 2"/>
          <p:cNvSpPr>
            <a:spLocks noGrp="1"/>
          </p:cNvSpPr>
          <p:nvPr>
            <p:ph idx="1"/>
          </p:nvPr>
        </p:nvSpPr>
        <p:spPr>
          <a:xfrm>
            <a:off x="1991544" y="1267544"/>
            <a:ext cx="8496944" cy="5257800"/>
          </a:xfrm>
        </p:spPr>
        <p:txBody>
          <a:bodyPr/>
          <a:lstStyle/>
          <a:p>
            <a:r>
              <a:rPr lang="en-US" dirty="0" smtClean="0"/>
              <a:t>Electroconvulsive therapy is treated like a minor surgical procedure that requires preoperative and postoperative care: </a:t>
            </a:r>
          </a:p>
          <a:p>
            <a:pPr lvl="1"/>
            <a:r>
              <a:rPr lang="en-US" sz="2800" dirty="0"/>
              <a:t>Providing educational and emotional support </a:t>
            </a:r>
          </a:p>
          <a:p>
            <a:pPr lvl="1"/>
            <a:r>
              <a:rPr lang="en-US" sz="2800" dirty="0"/>
              <a:t>Pre-treatment planning and assessment </a:t>
            </a:r>
          </a:p>
          <a:p>
            <a:pPr lvl="1"/>
            <a:r>
              <a:rPr lang="en-US" sz="2800" dirty="0"/>
              <a:t>Preparing and monitoring the patient during the actual procedure</a:t>
            </a:r>
          </a:p>
          <a:p>
            <a:pPr lvl="1"/>
            <a:r>
              <a:rPr lang="en-US" sz="2800" dirty="0"/>
              <a:t>Post-treatment care and evaluation</a:t>
            </a:r>
          </a:p>
          <a:p>
            <a:endParaRPr lang="en-US" dirty="0"/>
          </a:p>
        </p:txBody>
      </p:sp>
      <p:sp>
        <p:nvSpPr>
          <p:cNvPr id="5" name="Date Placeholder 4"/>
          <p:cNvSpPr>
            <a:spLocks noGrp="1"/>
          </p:cNvSpPr>
          <p:nvPr>
            <p:ph type="dt" sz="half" idx="10"/>
          </p:nvPr>
        </p:nvSpPr>
        <p:spPr/>
        <p:txBody>
          <a:bodyPr/>
          <a:lstStyle/>
          <a:p>
            <a:fld id="{63466F4E-4BF5-4048-B59B-ACB08D7E4C72}"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94650778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228600"/>
            <a:ext cx="8352928" cy="5867400"/>
          </a:xfrm>
        </p:spPr>
        <p:txBody>
          <a:bodyPr/>
          <a:lstStyle/>
          <a:p>
            <a:pPr>
              <a:buNone/>
            </a:pPr>
            <a:r>
              <a:rPr lang="en-US" sz="3200" b="1" dirty="0">
                <a:solidFill>
                  <a:schemeClr val="accent2"/>
                </a:solidFill>
              </a:rPr>
              <a:t>Providing Educational and emotional support</a:t>
            </a:r>
          </a:p>
          <a:p>
            <a:pPr>
              <a:buNone/>
            </a:pPr>
            <a:endParaRPr lang="en-US" dirty="0" smtClean="0">
              <a:solidFill>
                <a:schemeClr val="accent2"/>
              </a:solidFill>
            </a:endParaRPr>
          </a:p>
          <a:p>
            <a:r>
              <a:rPr lang="en-US" dirty="0" smtClean="0"/>
              <a:t>Explain the procedure to the patient</a:t>
            </a:r>
            <a:r>
              <a:rPr lang="en-US" b="1" dirty="0" smtClean="0"/>
              <a:t> </a:t>
            </a:r>
            <a:endParaRPr lang="en-US" dirty="0" smtClean="0"/>
          </a:p>
          <a:p>
            <a:r>
              <a:rPr lang="en-US" dirty="0" smtClean="0"/>
              <a:t>Obtain an informed consent from the patient and the guardian.</a:t>
            </a:r>
            <a:r>
              <a:rPr lang="en-US" b="1" dirty="0" smtClean="0"/>
              <a:t> </a:t>
            </a:r>
            <a:endParaRPr lang="en-US" dirty="0" smtClean="0"/>
          </a:p>
          <a:p>
            <a:r>
              <a:rPr lang="en-US" dirty="0" smtClean="0"/>
              <a:t>Respond to patient’s concerns and feelings. </a:t>
            </a:r>
          </a:p>
          <a:p>
            <a:r>
              <a:rPr lang="en-US" dirty="0" smtClean="0"/>
              <a:t>Educate the patient concerning the procedure and explain to the patient the necessary tasks associated with ECT.</a:t>
            </a:r>
          </a:p>
          <a:p>
            <a:endParaRPr lang="en-US" dirty="0"/>
          </a:p>
        </p:txBody>
      </p:sp>
      <p:sp>
        <p:nvSpPr>
          <p:cNvPr id="2" name="Date Placeholder 1"/>
          <p:cNvSpPr>
            <a:spLocks noGrp="1"/>
          </p:cNvSpPr>
          <p:nvPr>
            <p:ph type="dt" sz="half" idx="10"/>
          </p:nvPr>
        </p:nvSpPr>
        <p:spPr/>
        <p:txBody>
          <a:bodyPr/>
          <a:lstStyle/>
          <a:p>
            <a:fld id="{ED5C429F-CE72-4FCD-9F93-4DEDCADF3E3A}"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71508753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548680"/>
            <a:ext cx="8208912" cy="6048672"/>
          </a:xfrm>
        </p:spPr>
        <p:txBody>
          <a:bodyPr/>
          <a:lstStyle/>
          <a:p>
            <a:pPr>
              <a:buNone/>
            </a:pPr>
            <a:r>
              <a:rPr lang="en-US" sz="3200" b="1" dirty="0">
                <a:solidFill>
                  <a:schemeClr val="accent2"/>
                </a:solidFill>
              </a:rPr>
              <a:t>Pre-treatment Nursing care</a:t>
            </a:r>
          </a:p>
          <a:p>
            <a:r>
              <a:rPr lang="en-US" dirty="0" smtClean="0"/>
              <a:t>Preparation of treatment room for the ECT procedure</a:t>
            </a:r>
          </a:p>
          <a:p>
            <a:r>
              <a:rPr lang="en-US" dirty="0" smtClean="0"/>
              <a:t>Complete the pre-treatment check list.</a:t>
            </a:r>
          </a:p>
          <a:p>
            <a:r>
              <a:rPr lang="en-US" dirty="0" smtClean="0"/>
              <a:t>Patient’s identity is checked and the patient wears an identity bracelet.</a:t>
            </a:r>
          </a:p>
          <a:p>
            <a:r>
              <a:rPr lang="en-US" dirty="0" smtClean="0"/>
              <a:t>Safekeeping of the patient’s valuables.</a:t>
            </a:r>
          </a:p>
          <a:p>
            <a:r>
              <a:rPr lang="en-US" dirty="0" smtClean="0"/>
              <a:t>NPO for minimum 4 hours before treatment.</a:t>
            </a:r>
          </a:p>
          <a:p>
            <a:r>
              <a:rPr lang="en-US" dirty="0" smtClean="0"/>
              <a:t>The patient’s hair should be clean and dry to allow for electrode contact.</a:t>
            </a:r>
          </a:p>
          <a:p>
            <a:endParaRPr lang="en-US" dirty="0"/>
          </a:p>
        </p:txBody>
      </p:sp>
      <p:sp>
        <p:nvSpPr>
          <p:cNvPr id="2" name="Date Placeholder 1"/>
          <p:cNvSpPr>
            <a:spLocks noGrp="1"/>
          </p:cNvSpPr>
          <p:nvPr>
            <p:ph type="dt" sz="half" idx="10"/>
          </p:nvPr>
        </p:nvSpPr>
        <p:spPr/>
        <p:txBody>
          <a:bodyPr/>
          <a:lstStyle/>
          <a:p>
            <a:fld id="{38F78E36-D0CB-49BF-ADD7-C602A1B8D5D4}"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32038442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933400"/>
            <a:ext cx="8352928" cy="6096000"/>
          </a:xfrm>
        </p:spPr>
        <p:txBody>
          <a:bodyPr/>
          <a:lstStyle/>
          <a:p>
            <a:r>
              <a:rPr lang="en-US" dirty="0" smtClean="0"/>
              <a:t>Empty bladder before treatment.</a:t>
            </a:r>
          </a:p>
          <a:p>
            <a:r>
              <a:rPr lang="en-US" dirty="0" smtClean="0"/>
              <a:t>Prostheses, dentures, glasses, hearing aids, contact lenses should be removed.</a:t>
            </a:r>
          </a:p>
          <a:p>
            <a:r>
              <a:rPr lang="en-US" dirty="0" err="1" smtClean="0"/>
              <a:t>Minimise</a:t>
            </a:r>
            <a:r>
              <a:rPr lang="en-US" dirty="0" smtClean="0"/>
              <a:t> anxiety through anxiety management techniques, ensuring short waiting time and offering reassurance and support.</a:t>
            </a:r>
          </a:p>
          <a:p>
            <a:r>
              <a:rPr lang="en-US" dirty="0" smtClean="0"/>
              <a:t>Standard practices should be practiced regarding general </a:t>
            </a:r>
            <a:r>
              <a:rPr lang="en-US" dirty="0" err="1" smtClean="0"/>
              <a:t>anaesthesia</a:t>
            </a:r>
            <a:r>
              <a:rPr lang="en-US" dirty="0" smtClean="0"/>
              <a:t> care</a:t>
            </a:r>
          </a:p>
          <a:p>
            <a:endParaRPr lang="en-US" dirty="0"/>
          </a:p>
        </p:txBody>
      </p:sp>
      <p:sp>
        <p:nvSpPr>
          <p:cNvPr id="2" name="Date Placeholder 1"/>
          <p:cNvSpPr>
            <a:spLocks noGrp="1"/>
          </p:cNvSpPr>
          <p:nvPr>
            <p:ph type="dt" sz="half" idx="10"/>
          </p:nvPr>
        </p:nvSpPr>
        <p:spPr/>
        <p:txBody>
          <a:bodyPr/>
          <a:lstStyle/>
          <a:p>
            <a:fld id="{560744CE-3134-4C11-995F-F9C3FAD2CA09}"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5236135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0552" y="251792"/>
            <a:ext cx="8279904" cy="5769496"/>
          </a:xfrm>
        </p:spPr>
        <p:txBody>
          <a:bodyPr/>
          <a:lstStyle/>
          <a:p>
            <a:pPr>
              <a:buNone/>
            </a:pPr>
            <a:r>
              <a:rPr lang="en-US" sz="3200" b="1" dirty="0">
                <a:solidFill>
                  <a:schemeClr val="accent2"/>
                </a:solidFill>
              </a:rPr>
              <a:t>Nursing Care during ECT Procedure</a:t>
            </a:r>
            <a:endParaRPr lang="en-US" sz="3200" dirty="0">
              <a:solidFill>
                <a:schemeClr val="accent2"/>
              </a:solidFill>
            </a:endParaRPr>
          </a:p>
          <a:p>
            <a:r>
              <a:rPr lang="en-US" dirty="0" smtClean="0"/>
              <a:t>Patient in a well padded bed and placed in a comfortable dorsal position or supine position. A small pillow is placed under the lumber curve.</a:t>
            </a:r>
          </a:p>
          <a:p>
            <a:endParaRPr lang="en-US" dirty="0" smtClean="0"/>
          </a:p>
          <a:p>
            <a:r>
              <a:rPr lang="en-US" dirty="0" smtClean="0"/>
              <a:t>Apply ECG electrodes, BP cuff, and pulse </a:t>
            </a:r>
            <a:r>
              <a:rPr lang="en-US" dirty="0" err="1" smtClean="0"/>
              <a:t>oximetry</a:t>
            </a:r>
            <a:r>
              <a:rPr lang="en-US" dirty="0" smtClean="0"/>
              <a:t> sensor.</a:t>
            </a:r>
          </a:p>
          <a:p>
            <a:endParaRPr lang="en-US" dirty="0" smtClean="0"/>
          </a:p>
          <a:p>
            <a:r>
              <a:rPr lang="en-US" dirty="0" smtClean="0"/>
              <a:t>Give a short acting anesthetic agent. </a:t>
            </a:r>
          </a:p>
          <a:p>
            <a:endParaRPr lang="en-US" dirty="0"/>
          </a:p>
        </p:txBody>
      </p:sp>
      <p:sp>
        <p:nvSpPr>
          <p:cNvPr id="2" name="Date Placeholder 1"/>
          <p:cNvSpPr>
            <a:spLocks noGrp="1"/>
          </p:cNvSpPr>
          <p:nvPr>
            <p:ph type="dt" sz="half" idx="10"/>
          </p:nvPr>
        </p:nvSpPr>
        <p:spPr/>
        <p:txBody>
          <a:bodyPr/>
          <a:lstStyle/>
          <a:p>
            <a:fld id="{18BDB6F1-6D55-4C50-941B-A02CC164D5B6}"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42006618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404664"/>
            <a:ext cx="8208912" cy="5904656"/>
          </a:xfrm>
        </p:spPr>
        <p:txBody>
          <a:bodyPr/>
          <a:lstStyle/>
          <a:p>
            <a:r>
              <a:rPr lang="en-US" dirty="0" smtClean="0"/>
              <a:t>Support the shoulder and arms of the patient. Restraint the thigh with the help of a sheet.</a:t>
            </a:r>
          </a:p>
          <a:p>
            <a:endParaRPr lang="en-US" dirty="0" smtClean="0"/>
          </a:p>
          <a:p>
            <a:r>
              <a:rPr lang="en-US" dirty="0" smtClean="0"/>
              <a:t>Hyperextension of the head with support to the chin.</a:t>
            </a:r>
          </a:p>
          <a:p>
            <a:endParaRPr lang="en-US" dirty="0" smtClean="0"/>
          </a:p>
          <a:p>
            <a:r>
              <a:rPr lang="en-US" dirty="0" smtClean="0"/>
              <a:t>Administer oxygen</a:t>
            </a:r>
          </a:p>
          <a:p>
            <a:r>
              <a:rPr lang="en-US" dirty="0" smtClean="0"/>
              <a:t>Apply jelly to the electrodes</a:t>
            </a:r>
          </a:p>
          <a:p>
            <a:endParaRPr lang="en-US" dirty="0" smtClean="0"/>
          </a:p>
          <a:p>
            <a:r>
              <a:rPr lang="en-US" dirty="0" smtClean="0"/>
              <a:t>Make the observations of the convulsions, suction and O</a:t>
            </a:r>
            <a:r>
              <a:rPr lang="en-US" sz="2800" baseline="-25000" dirty="0"/>
              <a:t>2</a:t>
            </a:r>
            <a:r>
              <a:rPr lang="en-US" dirty="0" smtClean="0"/>
              <a:t> if necessary.</a:t>
            </a:r>
          </a:p>
          <a:p>
            <a:endParaRPr lang="en-US" dirty="0" smtClean="0"/>
          </a:p>
          <a:p>
            <a:endParaRPr lang="en-US" dirty="0"/>
          </a:p>
        </p:txBody>
      </p:sp>
      <p:sp>
        <p:nvSpPr>
          <p:cNvPr id="2" name="Date Placeholder 1"/>
          <p:cNvSpPr>
            <a:spLocks noGrp="1"/>
          </p:cNvSpPr>
          <p:nvPr>
            <p:ph type="dt" sz="half" idx="10"/>
          </p:nvPr>
        </p:nvSpPr>
        <p:spPr/>
        <p:txBody>
          <a:bodyPr/>
          <a:lstStyle/>
          <a:p>
            <a:fld id="{4AE50BDA-C7D1-487C-92D4-BB3A0E889C28}"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89239151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260648"/>
            <a:ext cx="8208912" cy="5904656"/>
          </a:xfrm>
        </p:spPr>
        <p:txBody>
          <a:bodyPr/>
          <a:lstStyle/>
          <a:p>
            <a:pPr>
              <a:buNone/>
            </a:pPr>
            <a:r>
              <a:rPr lang="en-US" b="1" dirty="0" smtClean="0">
                <a:solidFill>
                  <a:schemeClr val="accent2"/>
                </a:solidFill>
              </a:rPr>
              <a:t>Post-ECT Care</a:t>
            </a:r>
            <a:endParaRPr lang="en-US" dirty="0" smtClean="0">
              <a:solidFill>
                <a:schemeClr val="accent2"/>
              </a:solidFill>
            </a:endParaRPr>
          </a:p>
          <a:p>
            <a:r>
              <a:rPr lang="en-US" dirty="0" smtClean="0"/>
              <a:t>Observe and record the vital parameters ¼ hourly until stable</a:t>
            </a:r>
          </a:p>
          <a:p>
            <a:r>
              <a:rPr lang="en-US" dirty="0" smtClean="0"/>
              <a:t>Place the patient on side lying position, clean the secretions</a:t>
            </a:r>
          </a:p>
          <a:p>
            <a:r>
              <a:rPr lang="en-US" dirty="0" smtClean="0"/>
              <a:t>Allow the patient to sleep for 30 min to one hour</a:t>
            </a:r>
          </a:p>
          <a:p>
            <a:r>
              <a:rPr lang="en-US" dirty="0" smtClean="0"/>
              <a:t>Reassure the client and reorient to the ward</a:t>
            </a:r>
          </a:p>
          <a:p>
            <a:r>
              <a:rPr lang="en-US" dirty="0" smtClean="0"/>
              <a:t>Allow the patient to have tea or any drinks</a:t>
            </a:r>
          </a:p>
          <a:p>
            <a:r>
              <a:rPr lang="en-US" dirty="0" smtClean="0"/>
              <a:t>Record the procedure</a:t>
            </a:r>
            <a:r>
              <a:rPr lang="en-US" b="1" dirty="0" smtClean="0"/>
              <a:t> </a:t>
            </a:r>
            <a:endParaRPr lang="en-US" dirty="0" smtClean="0"/>
          </a:p>
          <a:p>
            <a:endParaRPr lang="en-US" dirty="0"/>
          </a:p>
        </p:txBody>
      </p:sp>
      <p:sp>
        <p:nvSpPr>
          <p:cNvPr id="2" name="Date Placeholder 1"/>
          <p:cNvSpPr>
            <a:spLocks noGrp="1"/>
          </p:cNvSpPr>
          <p:nvPr>
            <p:ph type="dt" sz="half" idx="10"/>
          </p:nvPr>
        </p:nvSpPr>
        <p:spPr/>
        <p:txBody>
          <a:bodyPr/>
          <a:lstStyle/>
          <a:p>
            <a:fld id="{393F1C5B-A381-46A8-96B8-FED29339DC29}"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64558143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2057400" y="304800"/>
            <a:ext cx="8610600" cy="762000"/>
          </a:xfrm>
        </p:spPr>
        <p:txBody>
          <a:bodyPr/>
          <a:lstStyle/>
          <a:p>
            <a:pPr algn="ctr"/>
            <a:r>
              <a:rPr lang="en-US" b="1" smtClean="0">
                <a:solidFill>
                  <a:schemeClr val="accent2"/>
                </a:solidFill>
                <a:latin typeface="Tahoma" pitchFamily="34" charset="0"/>
              </a:rPr>
              <a:t>Any Question??? </a:t>
            </a:r>
            <a:br>
              <a:rPr lang="en-US" b="1" smtClean="0">
                <a:solidFill>
                  <a:schemeClr val="accent2"/>
                </a:solidFill>
                <a:latin typeface="Tahoma" pitchFamily="34" charset="0"/>
              </a:rPr>
            </a:br>
            <a:endParaRPr lang="en-US" b="1" smtClean="0">
              <a:solidFill>
                <a:schemeClr val="accent2"/>
              </a:solidFill>
              <a:latin typeface="Tahoma" pitchFamily="34" charset="0"/>
            </a:endParaRPr>
          </a:p>
        </p:txBody>
      </p:sp>
      <p:graphicFrame>
        <p:nvGraphicFramePr>
          <p:cNvPr id="1026" name="Object 2"/>
          <p:cNvGraphicFramePr>
            <a:graphicFrameLocks noGrp="1" noChangeAspect="1"/>
          </p:cNvGraphicFramePr>
          <p:nvPr>
            <p:ph type="clipArt" sz="half" idx="2"/>
          </p:nvPr>
        </p:nvGraphicFramePr>
        <p:xfrm>
          <a:off x="5343525" y="1295400"/>
          <a:ext cx="1504950" cy="4572000"/>
        </p:xfrm>
        <a:graphic>
          <a:graphicData uri="http://schemas.openxmlformats.org/presentationml/2006/ole">
            <mc:AlternateContent xmlns:mc="http://schemas.openxmlformats.org/markup-compatibility/2006">
              <mc:Choice xmlns:v="urn:schemas-microsoft-com:vml" Requires="v">
                <p:oleObj spid="_x0000_s6159" name="Clip" r:id="rId3" imgW="1295640" imgH="3934080" progId="">
                  <p:embed/>
                </p:oleObj>
              </mc:Choice>
              <mc:Fallback>
                <p:oleObj name="Clip" r:id="rId3" imgW="1295640" imgH="3934080"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525" y="1295400"/>
                        <a:ext cx="15049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25925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28864"/>
            <a:ext cx="9997440" cy="1143000"/>
          </a:xfrm>
        </p:spPr>
        <p:txBody>
          <a:bodyPr/>
          <a:lstStyle/>
          <a:p>
            <a:pPr algn="ctr"/>
            <a:r>
              <a:rPr lang="en-US" b="1" dirty="0" smtClean="0">
                <a:solidFill>
                  <a:schemeClr val="tx1"/>
                </a:solidFill>
              </a:rPr>
              <a:t>Risk factors</a:t>
            </a:r>
            <a:endParaRPr lang="en-US" b="1" dirty="0">
              <a:solidFill>
                <a:schemeClr val="tx1"/>
              </a:solidFill>
            </a:endParaRPr>
          </a:p>
        </p:txBody>
      </p:sp>
      <p:sp>
        <p:nvSpPr>
          <p:cNvPr id="3" name="Content Placeholder 2"/>
          <p:cNvSpPr>
            <a:spLocks noGrp="1"/>
          </p:cNvSpPr>
          <p:nvPr>
            <p:ph idx="1"/>
          </p:nvPr>
        </p:nvSpPr>
        <p:spPr>
          <a:xfrm>
            <a:off x="1656522" y="1152939"/>
            <a:ext cx="10255062" cy="5095461"/>
          </a:xfrm>
        </p:spPr>
        <p:txBody>
          <a:bodyPr>
            <a:normAutofit lnSpcReduction="10000"/>
          </a:bodyPr>
          <a:lstStyle/>
          <a:p>
            <a:r>
              <a:rPr lang="en-US" dirty="0" smtClean="0"/>
              <a:t>Previous suicide attempt</a:t>
            </a:r>
          </a:p>
          <a:p>
            <a:r>
              <a:rPr lang="en-US" dirty="0" smtClean="0"/>
              <a:t>Mental disorders—particularly mood disorders such as depression and bipolar disorder</a:t>
            </a:r>
          </a:p>
          <a:p>
            <a:r>
              <a:rPr lang="en-US" dirty="0" smtClean="0"/>
              <a:t>Co-occurring mental and alcohol/substance abuse </a:t>
            </a:r>
            <a:r>
              <a:rPr lang="en-US" dirty="0" err="1" smtClean="0"/>
              <a:t>d’drs</a:t>
            </a:r>
            <a:r>
              <a:rPr lang="en-US" dirty="0" smtClean="0"/>
              <a:t>.</a:t>
            </a:r>
          </a:p>
          <a:p>
            <a:r>
              <a:rPr lang="en-US" dirty="0" smtClean="0"/>
              <a:t>Family history of suicide</a:t>
            </a:r>
          </a:p>
          <a:p>
            <a:r>
              <a:rPr lang="en-US" dirty="0" smtClean="0"/>
              <a:t>Hopelessness</a:t>
            </a:r>
          </a:p>
          <a:p>
            <a:r>
              <a:rPr lang="en-US" dirty="0" smtClean="0"/>
              <a:t>Impulsive and/or aggressive tendencies</a:t>
            </a:r>
          </a:p>
          <a:p>
            <a:r>
              <a:rPr lang="en-US" dirty="0" smtClean="0"/>
              <a:t>Barriers to accessing mental health treatment</a:t>
            </a:r>
          </a:p>
          <a:p>
            <a:r>
              <a:rPr lang="en-US" dirty="0" smtClean="0"/>
              <a:t>Relational, social, work, or financial loss</a:t>
            </a:r>
            <a:endParaRPr lang="en-US" dirty="0"/>
          </a:p>
        </p:txBody>
      </p:sp>
    </p:spTree>
    <p:extLst>
      <p:ext uri="{BB962C8B-B14F-4D97-AF65-F5344CB8AC3E}">
        <p14:creationId xmlns:p14="http://schemas.microsoft.com/office/powerpoint/2010/main" val="1122186924"/>
      </p:ext>
    </p:extLst>
  </p:cSld>
  <p:clrMapOvr>
    <a:masterClrMapping/>
  </p:clrMapOvr>
  <p:transition spd="med">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1700809"/>
            <a:ext cx="7931224" cy="3854053"/>
          </a:xfrm>
        </p:spPr>
        <p:txBody>
          <a:bodyPr/>
          <a:lstStyle/>
          <a:p>
            <a:pPr algn="ctr"/>
            <a:r>
              <a:rPr lang="en-US" sz="4400" dirty="0">
                <a:latin typeface="Berlin Sans FB Demi" panose="020E0802020502020306" pitchFamily="34" charset="0"/>
              </a:rPr>
              <a:t>REVIEW PHARMACOLOGICAL THERAPY FOR MENTAL DISORDERS.</a:t>
            </a:r>
          </a:p>
        </p:txBody>
      </p:sp>
      <p:sp>
        <p:nvSpPr>
          <p:cNvPr id="2" name="Date Placeholder 1"/>
          <p:cNvSpPr>
            <a:spLocks noGrp="1"/>
          </p:cNvSpPr>
          <p:nvPr>
            <p:ph type="dt" sz="half" idx="10"/>
          </p:nvPr>
        </p:nvSpPr>
        <p:spPr/>
        <p:txBody>
          <a:bodyPr/>
          <a:lstStyle/>
          <a:p>
            <a:fld id="{7D39EEF9-024A-436F-A154-BF19729E2887}"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129640127"/>
      </p:ext>
    </p:extLst>
  </p:cSld>
  <p:clrMapOvr>
    <a:masterClrMapping/>
  </p:clrMapOvr>
  <p:transition spd="med">
    <p:pul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1981200" y="335831"/>
            <a:ext cx="8229600" cy="1012974"/>
          </a:xfrm>
        </p:spPr>
        <p:txBody>
          <a:bodyPr/>
          <a:lstStyle/>
          <a:p>
            <a:pPr algn="ctr" eaLnBrk="1" hangingPunct="1"/>
            <a:r>
              <a:rPr lang="en-US" sz="4000" b="1" dirty="0">
                <a:solidFill>
                  <a:srgbClr val="FF0000"/>
                </a:solidFill>
                <a:latin typeface="Arial Black" panose="020B0A04020102020204" pitchFamily="34" charset="0"/>
              </a:rPr>
              <a:t>PHARMACOTHERAPY</a:t>
            </a:r>
          </a:p>
        </p:txBody>
      </p:sp>
      <p:sp>
        <p:nvSpPr>
          <p:cNvPr id="9222" name="Rectangle 3"/>
          <p:cNvSpPr>
            <a:spLocks noGrp="1" noChangeArrowheads="1"/>
          </p:cNvSpPr>
          <p:nvPr>
            <p:ph idx="1"/>
          </p:nvPr>
        </p:nvSpPr>
        <p:spPr>
          <a:xfrm>
            <a:off x="1981200" y="1484785"/>
            <a:ext cx="8229600" cy="4641379"/>
          </a:xfrm>
        </p:spPr>
        <p:txBody>
          <a:bodyPr/>
          <a:lstStyle/>
          <a:p>
            <a:pPr eaLnBrk="1" hangingPunct="1">
              <a:buFontTx/>
              <a:buNone/>
            </a:pPr>
            <a:r>
              <a:rPr lang="en-US" dirty="0" smtClean="0"/>
              <a:t>Psychotropic drugs can be classified according to their uses:</a:t>
            </a:r>
          </a:p>
          <a:p>
            <a:pPr lvl="1" eaLnBrk="1" hangingPunct="1"/>
            <a:r>
              <a:rPr lang="en-US" sz="3000" dirty="0"/>
              <a:t>Antidepressants</a:t>
            </a:r>
          </a:p>
          <a:p>
            <a:pPr lvl="1" eaLnBrk="1" hangingPunct="1"/>
            <a:r>
              <a:rPr lang="en-US" sz="3000" dirty="0"/>
              <a:t>Mood stabilizers</a:t>
            </a:r>
          </a:p>
          <a:p>
            <a:pPr lvl="1" eaLnBrk="1" hangingPunct="1"/>
            <a:r>
              <a:rPr lang="en-US" sz="3000" dirty="0"/>
              <a:t>Antipsychotics</a:t>
            </a:r>
          </a:p>
          <a:p>
            <a:pPr lvl="1" eaLnBrk="1" hangingPunct="1"/>
            <a:r>
              <a:rPr lang="en-US" sz="3000" dirty="0"/>
              <a:t>Anxiolytics and Hypnotics</a:t>
            </a:r>
          </a:p>
          <a:p>
            <a:pPr lvl="1" eaLnBrk="1" hangingPunct="1"/>
            <a:r>
              <a:rPr lang="en-US" sz="3000" dirty="0"/>
              <a:t>Anticonvulsants</a:t>
            </a:r>
          </a:p>
          <a:p>
            <a:pPr lvl="1" eaLnBrk="1" hangingPunct="1"/>
            <a:r>
              <a:rPr lang="en-US" sz="3000" dirty="0" err="1"/>
              <a:t>Psychostimulants</a:t>
            </a:r>
            <a:r>
              <a:rPr lang="en-US" sz="3000" dirty="0"/>
              <a:t>.</a:t>
            </a:r>
          </a:p>
        </p:txBody>
      </p:sp>
      <p:sp>
        <p:nvSpPr>
          <p:cNvPr id="2" name="Date Placeholder 1"/>
          <p:cNvSpPr>
            <a:spLocks noGrp="1"/>
          </p:cNvSpPr>
          <p:nvPr>
            <p:ph type="dt" sz="half" idx="10"/>
          </p:nvPr>
        </p:nvSpPr>
        <p:spPr/>
        <p:txBody>
          <a:bodyPr/>
          <a:lstStyle/>
          <a:p>
            <a:fld id="{2B53A838-3D73-4C6B-B946-9B1E5AFEE488}"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526126614"/>
      </p:ext>
    </p:extLst>
  </p:cSld>
  <p:clrMapOvr>
    <a:masterClrMapping/>
  </p:clrMapOvr>
  <p:transition spd="med">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1981200" y="274638"/>
            <a:ext cx="8229600" cy="792162"/>
          </a:xfrm>
        </p:spPr>
        <p:txBody>
          <a:bodyPr/>
          <a:lstStyle/>
          <a:p>
            <a:pPr algn="ctr" eaLnBrk="1" hangingPunct="1"/>
            <a:r>
              <a:rPr lang="en-US" sz="3600" b="1" dirty="0">
                <a:solidFill>
                  <a:srgbClr val="FF0000"/>
                </a:solidFill>
                <a:latin typeface="Arial Black" panose="020B0A04020102020204" pitchFamily="34" charset="0"/>
              </a:rPr>
              <a:t>Anti Depressants</a:t>
            </a:r>
          </a:p>
        </p:txBody>
      </p:sp>
      <p:sp>
        <p:nvSpPr>
          <p:cNvPr id="10246" name="Rectangle 3"/>
          <p:cNvSpPr>
            <a:spLocks noGrp="1" noChangeArrowheads="1"/>
          </p:cNvSpPr>
          <p:nvPr>
            <p:ph idx="1"/>
          </p:nvPr>
        </p:nvSpPr>
        <p:spPr>
          <a:xfrm>
            <a:off x="1981200" y="1066801"/>
            <a:ext cx="8229600" cy="5059363"/>
          </a:xfrm>
        </p:spPr>
        <p:txBody>
          <a:bodyPr/>
          <a:lstStyle/>
          <a:p>
            <a:pPr algn="just" eaLnBrk="1" hangingPunct="1"/>
            <a:r>
              <a:rPr lang="en-US" dirty="0" smtClean="0"/>
              <a:t>Antidepressant medication should always be tailored to the needs of individual patients titrating the dose against the clinical effect and side effect profile.</a:t>
            </a:r>
          </a:p>
          <a:p>
            <a:pPr algn="just" eaLnBrk="1" hangingPunct="1"/>
            <a:r>
              <a:rPr lang="en-US" dirty="0" smtClean="0"/>
              <a:t>Treatment be introduced at the lowest dose possible and gradually increasing so as to reduce the severity of the initial side effects.</a:t>
            </a:r>
          </a:p>
          <a:p>
            <a:pPr algn="just" eaLnBrk="1" hangingPunct="1"/>
            <a:r>
              <a:rPr lang="en-US" dirty="0" smtClean="0"/>
              <a:t>About 5 -10% of depression becomes chronic and requires regular follow up and continuous antidepressant medication.</a:t>
            </a:r>
          </a:p>
        </p:txBody>
      </p:sp>
      <p:sp>
        <p:nvSpPr>
          <p:cNvPr id="2" name="Date Placeholder 1"/>
          <p:cNvSpPr>
            <a:spLocks noGrp="1"/>
          </p:cNvSpPr>
          <p:nvPr>
            <p:ph type="dt" sz="half" idx="10"/>
          </p:nvPr>
        </p:nvSpPr>
        <p:spPr/>
        <p:txBody>
          <a:bodyPr/>
          <a:lstStyle/>
          <a:p>
            <a:fld id="{FF5CC0EE-E273-4B60-B9B4-B6335071A8CA}"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3003700689"/>
      </p:ext>
    </p:extLst>
  </p:cSld>
  <p:clrMapOvr>
    <a:masterClrMapping/>
  </p:clrMapOvr>
  <p:transition spd="med">
    <p:pul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1981200" y="273150"/>
            <a:ext cx="8229600" cy="563563"/>
          </a:xfrm>
        </p:spPr>
        <p:txBody>
          <a:bodyPr/>
          <a:lstStyle/>
          <a:p>
            <a:pPr algn="ctr" eaLnBrk="1" hangingPunct="1"/>
            <a:r>
              <a:rPr lang="en-US" sz="3600" b="1" dirty="0">
                <a:solidFill>
                  <a:srgbClr val="FF0000"/>
                </a:solidFill>
              </a:rPr>
              <a:t>Classification of antidepressants</a:t>
            </a:r>
          </a:p>
        </p:txBody>
      </p:sp>
      <p:sp>
        <p:nvSpPr>
          <p:cNvPr id="11270" name="Rectangle 3"/>
          <p:cNvSpPr>
            <a:spLocks noGrp="1" noChangeArrowheads="1"/>
          </p:cNvSpPr>
          <p:nvPr>
            <p:ph idx="1"/>
          </p:nvPr>
        </p:nvSpPr>
        <p:spPr>
          <a:xfrm>
            <a:off x="1847528" y="980728"/>
            <a:ext cx="8363272" cy="5648672"/>
          </a:xfrm>
        </p:spPr>
        <p:txBody>
          <a:bodyPr/>
          <a:lstStyle/>
          <a:p>
            <a:pPr marL="609600" indent="-609600">
              <a:lnSpc>
                <a:spcPct val="90000"/>
              </a:lnSpc>
              <a:buFontTx/>
              <a:buAutoNum type="arabicPeriod"/>
            </a:pPr>
            <a:r>
              <a:rPr lang="en-US" sz="2800" b="1" dirty="0" err="1"/>
              <a:t>Heterocyclics</a:t>
            </a:r>
            <a:r>
              <a:rPr lang="en-US" sz="2800" b="1" dirty="0"/>
              <a:t>: </a:t>
            </a:r>
            <a:r>
              <a:rPr lang="en-US" sz="2800" dirty="0"/>
              <a:t>block the uptake of noradrenalin or serotonin into presynaptic nerve terminals hence increasing their availability.</a:t>
            </a:r>
            <a:endParaRPr lang="en-US" sz="2800" b="1" u="sng" dirty="0"/>
          </a:p>
          <a:p>
            <a:pPr marL="990600" lvl="1" indent="-533400">
              <a:lnSpc>
                <a:spcPct val="90000"/>
              </a:lnSpc>
            </a:pPr>
            <a:r>
              <a:rPr lang="en-US" sz="2800" b="1" dirty="0" err="1"/>
              <a:t>Bicyclics</a:t>
            </a:r>
            <a:r>
              <a:rPr lang="en-US" sz="2800" b="1" dirty="0"/>
              <a:t>:</a:t>
            </a:r>
            <a:r>
              <a:rPr lang="en-US" sz="2800" dirty="0"/>
              <a:t> </a:t>
            </a:r>
            <a:r>
              <a:rPr lang="en-US" sz="2800" dirty="0" err="1"/>
              <a:t>Dothiepine</a:t>
            </a:r>
            <a:endParaRPr lang="en-US" sz="2800" dirty="0"/>
          </a:p>
          <a:p>
            <a:pPr marL="990600" lvl="1" indent="-533400">
              <a:lnSpc>
                <a:spcPct val="90000"/>
              </a:lnSpc>
            </a:pPr>
            <a:r>
              <a:rPr lang="en-US" sz="2800" b="1" dirty="0" err="1"/>
              <a:t>Tricyclics</a:t>
            </a:r>
            <a:r>
              <a:rPr lang="en-US" sz="2800" b="1" dirty="0"/>
              <a:t>(TCA):</a:t>
            </a:r>
            <a:r>
              <a:rPr lang="en-US" sz="2800" dirty="0"/>
              <a:t> </a:t>
            </a:r>
          </a:p>
          <a:p>
            <a:pPr marL="1371600" lvl="2" indent="-457200">
              <a:lnSpc>
                <a:spcPct val="90000"/>
              </a:lnSpc>
            </a:pPr>
            <a:r>
              <a:rPr lang="en-US" sz="2600" dirty="0"/>
              <a:t>Amitriptyline (</a:t>
            </a:r>
            <a:r>
              <a:rPr lang="en-US" sz="2600" dirty="0" err="1"/>
              <a:t>Tryptanol</a:t>
            </a:r>
            <a:r>
              <a:rPr lang="en-US" sz="2600" dirty="0"/>
              <a:t>):  </a:t>
            </a:r>
            <a:r>
              <a:rPr lang="en-US" sz="2600" dirty="0">
                <a:sym typeface="Wingdings" panose="05000000000000000000" pitchFamily="2" charset="2"/>
              </a:rPr>
              <a:t>25-150mg/24hrs.</a:t>
            </a:r>
            <a:r>
              <a:rPr lang="en-US" sz="2600" dirty="0"/>
              <a:t> </a:t>
            </a:r>
          </a:p>
          <a:p>
            <a:pPr marL="1371600" lvl="2" indent="-457200">
              <a:lnSpc>
                <a:spcPct val="90000"/>
              </a:lnSpc>
            </a:pPr>
            <a:r>
              <a:rPr lang="en-US" sz="2600" dirty="0"/>
              <a:t>Others include: </a:t>
            </a:r>
            <a:r>
              <a:rPr lang="en-US" sz="2600" dirty="0" err="1"/>
              <a:t>Maproptiline</a:t>
            </a:r>
            <a:r>
              <a:rPr lang="en-US" sz="2600" dirty="0"/>
              <a:t>, </a:t>
            </a:r>
            <a:r>
              <a:rPr lang="en-US" sz="2600" dirty="0" err="1"/>
              <a:t>Nortryptyline</a:t>
            </a:r>
            <a:r>
              <a:rPr lang="en-US" sz="2600" dirty="0"/>
              <a:t>, </a:t>
            </a:r>
            <a:r>
              <a:rPr lang="en-US" sz="2600" dirty="0" err="1"/>
              <a:t>Desipramine</a:t>
            </a:r>
            <a:r>
              <a:rPr lang="en-US" sz="2600" dirty="0"/>
              <a:t> and </a:t>
            </a:r>
            <a:r>
              <a:rPr lang="en-US" sz="2600" dirty="0" err="1"/>
              <a:t>Lofepramine</a:t>
            </a:r>
            <a:r>
              <a:rPr lang="en-US" sz="2600" dirty="0"/>
              <a:t>, </a:t>
            </a:r>
            <a:r>
              <a:rPr lang="en-US" sz="2600" dirty="0" err="1"/>
              <a:t>Trimipramine</a:t>
            </a:r>
            <a:r>
              <a:rPr lang="en-US" sz="2600" dirty="0"/>
              <a:t>, Imipramine, Clomipramine</a:t>
            </a:r>
          </a:p>
          <a:p>
            <a:pPr marL="990600" lvl="1" indent="-533400">
              <a:lnSpc>
                <a:spcPct val="90000"/>
              </a:lnSpc>
            </a:pPr>
            <a:r>
              <a:rPr lang="en-US" sz="2800" b="1" dirty="0" err="1"/>
              <a:t>Tetracyclics</a:t>
            </a:r>
            <a:r>
              <a:rPr lang="en-US" sz="2800" b="1" dirty="0"/>
              <a:t>:</a:t>
            </a:r>
          </a:p>
          <a:p>
            <a:pPr marL="1371600" lvl="2" indent="-457200">
              <a:lnSpc>
                <a:spcPct val="90000"/>
              </a:lnSpc>
            </a:pPr>
            <a:r>
              <a:rPr lang="en-US" sz="2600" dirty="0" err="1"/>
              <a:t>Mianserine</a:t>
            </a:r>
            <a:r>
              <a:rPr lang="en-US" sz="2600" dirty="0"/>
              <a:t> (</a:t>
            </a:r>
            <a:r>
              <a:rPr lang="en-US" sz="2600" dirty="0" err="1"/>
              <a:t>Lantanon</a:t>
            </a:r>
            <a:r>
              <a:rPr lang="en-US" sz="2600" dirty="0"/>
              <a:t>): </a:t>
            </a:r>
            <a:r>
              <a:rPr lang="en-US" sz="2600" dirty="0">
                <a:sym typeface="Wingdings" panose="05000000000000000000" pitchFamily="2" charset="2"/>
              </a:rPr>
              <a:t>10-60mg/24hrs (</a:t>
            </a:r>
            <a:r>
              <a:rPr lang="en-US" sz="2600" dirty="0" err="1">
                <a:sym typeface="Wingdings" panose="05000000000000000000" pitchFamily="2" charset="2"/>
              </a:rPr>
              <a:t>nocte</a:t>
            </a:r>
            <a:r>
              <a:rPr lang="en-US" sz="2600" dirty="0">
                <a:sym typeface="Wingdings" panose="05000000000000000000" pitchFamily="2" charset="2"/>
              </a:rPr>
              <a:t>, start slow and increase slowly).</a:t>
            </a:r>
            <a:endParaRPr lang="en-US" sz="2600" dirty="0"/>
          </a:p>
        </p:txBody>
      </p:sp>
      <p:sp>
        <p:nvSpPr>
          <p:cNvPr id="2" name="Date Placeholder 1"/>
          <p:cNvSpPr>
            <a:spLocks noGrp="1"/>
          </p:cNvSpPr>
          <p:nvPr>
            <p:ph type="dt" sz="half" idx="10"/>
          </p:nvPr>
        </p:nvSpPr>
        <p:spPr/>
        <p:txBody>
          <a:bodyPr/>
          <a:lstStyle/>
          <a:p>
            <a:fld id="{FE2C36F0-78BE-411F-8DC0-24AC6271E5BB}"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653939936"/>
      </p:ext>
    </p:extLst>
  </p:cSld>
  <p:clrMapOvr>
    <a:masterClrMapping/>
  </p:clrMapOvr>
  <p:transition spd="med">
    <p:pull/>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1991544" y="332657"/>
            <a:ext cx="8219256" cy="936104"/>
          </a:xfrm>
        </p:spPr>
        <p:txBody>
          <a:bodyPr/>
          <a:lstStyle/>
          <a:p>
            <a:pPr algn="ctr" eaLnBrk="1" hangingPunct="1"/>
            <a:r>
              <a:rPr lang="en-US" sz="4000" b="1" dirty="0">
                <a:solidFill>
                  <a:srgbClr val="FF0000"/>
                </a:solidFill>
              </a:rPr>
              <a:t>Side effects of </a:t>
            </a:r>
            <a:r>
              <a:rPr lang="en-US" sz="4000" b="1" dirty="0" err="1">
                <a:solidFill>
                  <a:srgbClr val="FF0000"/>
                </a:solidFill>
              </a:rPr>
              <a:t>heterocyclics</a:t>
            </a:r>
            <a:endParaRPr lang="en-US" sz="4000" b="1" dirty="0">
              <a:solidFill>
                <a:srgbClr val="FF0000"/>
              </a:solidFill>
            </a:endParaRPr>
          </a:p>
        </p:txBody>
      </p:sp>
      <p:sp>
        <p:nvSpPr>
          <p:cNvPr id="12294" name="Rectangle 3"/>
          <p:cNvSpPr>
            <a:spLocks noGrp="1" noChangeArrowheads="1"/>
          </p:cNvSpPr>
          <p:nvPr>
            <p:ph idx="1"/>
          </p:nvPr>
        </p:nvSpPr>
        <p:spPr>
          <a:xfrm>
            <a:off x="2057400" y="1196753"/>
            <a:ext cx="8229600" cy="5386611"/>
          </a:xfrm>
        </p:spPr>
        <p:txBody>
          <a:bodyPr/>
          <a:lstStyle/>
          <a:p>
            <a:pPr eaLnBrk="1" hangingPunct="1"/>
            <a:r>
              <a:rPr lang="en-US" sz="2800" dirty="0"/>
              <a:t>Lethality in overdose except in </a:t>
            </a:r>
            <a:r>
              <a:rPr lang="en-US" sz="2800" dirty="0" err="1"/>
              <a:t>mianserin</a:t>
            </a:r>
            <a:r>
              <a:rPr lang="en-US" sz="2800" dirty="0"/>
              <a:t>, doses of over 1g can result in death, due to seizures, </a:t>
            </a:r>
            <a:r>
              <a:rPr lang="en-US" sz="2800" dirty="0" err="1"/>
              <a:t>arrythmias</a:t>
            </a:r>
            <a:r>
              <a:rPr lang="en-US" sz="2800" dirty="0"/>
              <a:t> or hypotension.</a:t>
            </a:r>
          </a:p>
          <a:p>
            <a:pPr eaLnBrk="1" hangingPunct="1"/>
            <a:r>
              <a:rPr lang="en-US" sz="2800" dirty="0"/>
              <a:t>Sedation</a:t>
            </a:r>
          </a:p>
          <a:p>
            <a:pPr eaLnBrk="1" hangingPunct="1"/>
            <a:r>
              <a:rPr lang="en-US" sz="2800" dirty="0"/>
              <a:t>Anticholinergic side effects such as:</a:t>
            </a:r>
          </a:p>
          <a:p>
            <a:pPr lvl="1" eaLnBrk="1" hangingPunct="1"/>
            <a:r>
              <a:rPr lang="en-US" sz="2800" dirty="0"/>
              <a:t>Blurred vision</a:t>
            </a:r>
          </a:p>
          <a:p>
            <a:pPr lvl="1" eaLnBrk="1" hangingPunct="1"/>
            <a:r>
              <a:rPr lang="en-US" sz="2800" dirty="0"/>
              <a:t>Dry mouth</a:t>
            </a:r>
          </a:p>
          <a:p>
            <a:pPr lvl="1" eaLnBrk="1" hangingPunct="1"/>
            <a:r>
              <a:rPr lang="en-US" sz="2800" dirty="0"/>
              <a:t>Urinary hesitancy and retention.</a:t>
            </a:r>
          </a:p>
          <a:p>
            <a:pPr lvl="1" eaLnBrk="1" hangingPunct="1"/>
            <a:r>
              <a:rPr lang="en-US" sz="2800" dirty="0"/>
              <a:t>Tachycardia</a:t>
            </a:r>
          </a:p>
          <a:p>
            <a:pPr lvl="1" eaLnBrk="1" hangingPunct="1"/>
            <a:r>
              <a:rPr lang="en-US" sz="2800" dirty="0"/>
              <a:t>Aggravation of glaucoma and constipation</a:t>
            </a:r>
          </a:p>
        </p:txBody>
      </p:sp>
      <p:sp>
        <p:nvSpPr>
          <p:cNvPr id="2" name="Date Placeholder 1"/>
          <p:cNvSpPr>
            <a:spLocks noGrp="1"/>
          </p:cNvSpPr>
          <p:nvPr>
            <p:ph type="dt" sz="half" idx="10"/>
          </p:nvPr>
        </p:nvSpPr>
        <p:spPr/>
        <p:txBody>
          <a:bodyPr/>
          <a:lstStyle/>
          <a:p>
            <a:fld id="{B2C60343-64E7-453E-ADA4-B8AEC8C28D69}"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2206144050"/>
      </p:ext>
    </p:extLst>
  </p:cSld>
  <p:clrMapOvr>
    <a:masterClrMapping/>
  </p:clrMapOvr>
  <p:transition spd="med">
    <p:pull/>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1981200" y="274638"/>
            <a:ext cx="8229600" cy="487362"/>
          </a:xfrm>
        </p:spPr>
        <p:txBody>
          <a:bodyPr/>
          <a:lstStyle/>
          <a:p>
            <a:pPr algn="l" eaLnBrk="1" hangingPunct="1"/>
            <a:r>
              <a:rPr lang="en-US" sz="3000" b="1" i="1" dirty="0"/>
              <a:t>Cont’d…</a:t>
            </a:r>
          </a:p>
        </p:txBody>
      </p:sp>
      <p:sp>
        <p:nvSpPr>
          <p:cNvPr id="13318" name="Rectangle 3"/>
          <p:cNvSpPr>
            <a:spLocks noGrp="1" noChangeArrowheads="1"/>
          </p:cNvSpPr>
          <p:nvPr>
            <p:ph idx="1"/>
          </p:nvPr>
        </p:nvSpPr>
        <p:spPr>
          <a:xfrm>
            <a:off x="1981200" y="1130424"/>
            <a:ext cx="8363272" cy="5034880"/>
          </a:xfrm>
        </p:spPr>
        <p:txBody>
          <a:bodyPr/>
          <a:lstStyle/>
          <a:p>
            <a:pPr eaLnBrk="1" hangingPunct="1"/>
            <a:r>
              <a:rPr lang="en-US" sz="2600" dirty="0"/>
              <a:t>Seizures e.g. with clomipramine.</a:t>
            </a:r>
          </a:p>
          <a:p>
            <a:pPr eaLnBrk="1" hangingPunct="1"/>
            <a:r>
              <a:rPr lang="en-US" sz="2600" dirty="0"/>
              <a:t>Cardiovascular: Hypotension and orthostatic hypotension (alpha 1 receptor blockage).</a:t>
            </a:r>
          </a:p>
          <a:p>
            <a:pPr eaLnBrk="1" hangingPunct="1"/>
            <a:r>
              <a:rPr lang="en-US" sz="2600" dirty="0"/>
              <a:t>Hematological: Leucopenia</a:t>
            </a:r>
          </a:p>
          <a:p>
            <a:pPr eaLnBrk="1" hangingPunct="1"/>
            <a:r>
              <a:rPr lang="en-US" sz="2600" dirty="0"/>
              <a:t>Sexual: Decreased libido, Orgasmic dysfunction in females, delayed or occasional absence of ejaculation in males.</a:t>
            </a:r>
          </a:p>
          <a:p>
            <a:pPr eaLnBrk="1" hangingPunct="1"/>
            <a:r>
              <a:rPr lang="en-US" sz="2600" dirty="0"/>
              <a:t>Weight gain resulting from an increased appetite</a:t>
            </a:r>
          </a:p>
          <a:p>
            <a:pPr eaLnBrk="1" hangingPunct="1"/>
            <a:r>
              <a:rPr lang="en-US" sz="2600" dirty="0"/>
              <a:t>Depersonalization/ </a:t>
            </a:r>
            <a:r>
              <a:rPr lang="en-US" sz="2600" dirty="0" err="1"/>
              <a:t>derealization</a:t>
            </a:r>
            <a:r>
              <a:rPr lang="en-US" sz="2600" dirty="0"/>
              <a:t>.</a:t>
            </a:r>
          </a:p>
          <a:p>
            <a:pPr eaLnBrk="1" hangingPunct="1"/>
            <a:r>
              <a:rPr lang="en-US" sz="2600" dirty="0"/>
              <a:t>Use in the first trimester of pregnancy should be avoided. Excreted into breast milk.</a:t>
            </a:r>
          </a:p>
        </p:txBody>
      </p:sp>
      <p:sp>
        <p:nvSpPr>
          <p:cNvPr id="2" name="Date Placeholder 1"/>
          <p:cNvSpPr>
            <a:spLocks noGrp="1"/>
          </p:cNvSpPr>
          <p:nvPr>
            <p:ph type="dt" sz="half" idx="10"/>
          </p:nvPr>
        </p:nvSpPr>
        <p:spPr/>
        <p:txBody>
          <a:bodyPr/>
          <a:lstStyle/>
          <a:p>
            <a:fld id="{1C9B4F2D-4673-47BD-ACD0-FF65325E152F}"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816728480"/>
      </p:ext>
    </p:extLst>
  </p:cSld>
  <p:clrMapOvr>
    <a:masterClrMapping/>
  </p:clrMapOvr>
  <p:transition spd="med">
    <p:pull/>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1981200" y="274638"/>
            <a:ext cx="8229600" cy="634082"/>
          </a:xfrm>
        </p:spPr>
        <p:txBody>
          <a:bodyPr/>
          <a:lstStyle/>
          <a:p>
            <a:pPr algn="ctr" eaLnBrk="1" hangingPunct="1"/>
            <a:r>
              <a:rPr lang="en-US" sz="4000" b="1" dirty="0">
                <a:solidFill>
                  <a:srgbClr val="FF0000"/>
                </a:solidFill>
              </a:rPr>
              <a:t>Contraindications</a:t>
            </a:r>
            <a:r>
              <a:rPr lang="en-US" sz="3000" b="1" dirty="0"/>
              <a:t> </a:t>
            </a:r>
            <a:r>
              <a:rPr lang="en-US" sz="2400" b="1" u="sng" dirty="0"/>
              <a:t> </a:t>
            </a:r>
          </a:p>
        </p:txBody>
      </p:sp>
      <p:sp>
        <p:nvSpPr>
          <p:cNvPr id="14342" name="Rectangle 3"/>
          <p:cNvSpPr>
            <a:spLocks noGrp="1" noChangeArrowheads="1"/>
          </p:cNvSpPr>
          <p:nvPr>
            <p:ph idx="1"/>
          </p:nvPr>
        </p:nvSpPr>
        <p:spPr>
          <a:xfrm>
            <a:off x="1981200" y="1196753"/>
            <a:ext cx="8229600" cy="4929411"/>
          </a:xfrm>
        </p:spPr>
        <p:txBody>
          <a:bodyPr/>
          <a:lstStyle/>
          <a:p>
            <a:pPr eaLnBrk="1" hangingPunct="1"/>
            <a:r>
              <a:rPr lang="en-US" dirty="0" smtClean="0"/>
              <a:t>Acute myocardial infarction</a:t>
            </a:r>
          </a:p>
          <a:p>
            <a:pPr eaLnBrk="1" hangingPunct="1"/>
            <a:r>
              <a:rPr lang="en-US" dirty="0" smtClean="0"/>
              <a:t>Pregnancy</a:t>
            </a:r>
          </a:p>
          <a:p>
            <a:pPr eaLnBrk="1" hangingPunct="1"/>
            <a:r>
              <a:rPr lang="en-US" dirty="0" smtClean="0"/>
              <a:t>Breast feeding</a:t>
            </a:r>
          </a:p>
          <a:p>
            <a:pPr eaLnBrk="1" hangingPunct="1"/>
            <a:r>
              <a:rPr lang="en-US" dirty="0" smtClean="0"/>
              <a:t>Alcoholism</a:t>
            </a:r>
          </a:p>
          <a:p>
            <a:pPr eaLnBrk="1" hangingPunct="1"/>
            <a:r>
              <a:rPr lang="en-US" dirty="0" smtClean="0"/>
              <a:t>Glaucoma</a:t>
            </a:r>
          </a:p>
          <a:p>
            <a:pPr eaLnBrk="1" hangingPunct="1"/>
            <a:r>
              <a:rPr lang="en-US" dirty="0" smtClean="0"/>
              <a:t>Epilepsy </a:t>
            </a:r>
          </a:p>
        </p:txBody>
      </p:sp>
      <p:sp>
        <p:nvSpPr>
          <p:cNvPr id="2" name="Date Placeholder 1"/>
          <p:cNvSpPr>
            <a:spLocks noGrp="1"/>
          </p:cNvSpPr>
          <p:nvPr>
            <p:ph type="dt" sz="half" idx="10"/>
          </p:nvPr>
        </p:nvSpPr>
        <p:spPr/>
        <p:txBody>
          <a:bodyPr/>
          <a:lstStyle/>
          <a:p>
            <a:fld id="{9C720211-00E3-4F72-B090-DB050ABC5376}"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609378771"/>
      </p:ext>
    </p:extLst>
  </p:cSld>
  <p:clrMapOvr>
    <a:masterClrMapping/>
  </p:clrMapOvr>
  <p:transition spd="med">
    <p:pull/>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1847528" y="260649"/>
            <a:ext cx="8363272" cy="1156990"/>
          </a:xfrm>
        </p:spPr>
        <p:txBody>
          <a:bodyPr/>
          <a:lstStyle/>
          <a:p>
            <a:pPr algn="ctr"/>
            <a:r>
              <a:rPr lang="en-US" sz="3600" b="1" dirty="0">
                <a:solidFill>
                  <a:srgbClr val="FF0000"/>
                </a:solidFill>
                <a:latin typeface="+mn-lt"/>
              </a:rPr>
              <a:t>2. Selective Serotonin Re-uptake Inhibitors (SSRIs)</a:t>
            </a:r>
            <a:endParaRPr lang="en-US" sz="3600" dirty="0">
              <a:solidFill>
                <a:srgbClr val="FF0000"/>
              </a:solidFill>
              <a:latin typeface="+mn-lt"/>
            </a:endParaRPr>
          </a:p>
        </p:txBody>
      </p:sp>
      <p:sp>
        <p:nvSpPr>
          <p:cNvPr id="2" name="Content Placeholder 1"/>
          <p:cNvSpPr>
            <a:spLocks noGrp="1"/>
          </p:cNvSpPr>
          <p:nvPr>
            <p:ph idx="1"/>
          </p:nvPr>
        </p:nvSpPr>
        <p:spPr>
          <a:xfrm>
            <a:off x="1847528" y="1628801"/>
            <a:ext cx="8640960" cy="4843438"/>
          </a:xfrm>
        </p:spPr>
        <p:txBody>
          <a:bodyPr/>
          <a:lstStyle/>
          <a:p>
            <a:pPr algn="just"/>
            <a:r>
              <a:rPr lang="en-US" dirty="0" smtClean="0"/>
              <a:t>Selectively inhibits serotonin reuptake, </a:t>
            </a:r>
            <a:r>
              <a:rPr lang="en-US" dirty="0"/>
              <a:t>alleviating depression and imparting some anti - anxiety effect. </a:t>
            </a:r>
            <a:endParaRPr lang="en-US" dirty="0" smtClean="0"/>
          </a:p>
          <a:p>
            <a:pPr algn="just"/>
            <a:r>
              <a:rPr lang="en-US" dirty="0" smtClean="0"/>
              <a:t>Has </a:t>
            </a:r>
            <a:r>
              <a:rPr lang="en-US" dirty="0"/>
              <a:t>got fewer side effects than </a:t>
            </a:r>
            <a:r>
              <a:rPr lang="en-US" dirty="0" err="1"/>
              <a:t>Tricyclics</a:t>
            </a:r>
            <a:r>
              <a:rPr lang="en-US" dirty="0"/>
              <a:t>.</a:t>
            </a:r>
          </a:p>
          <a:p>
            <a:pPr algn="just">
              <a:lnSpc>
                <a:spcPct val="90000"/>
              </a:lnSpc>
              <a:buNone/>
            </a:pPr>
            <a:r>
              <a:rPr lang="en-US" b="1" dirty="0"/>
              <a:t>	Examples:</a:t>
            </a:r>
          </a:p>
          <a:p>
            <a:pPr lvl="1" algn="just">
              <a:lnSpc>
                <a:spcPct val="90000"/>
              </a:lnSpc>
            </a:pPr>
            <a:r>
              <a:rPr lang="en-US" sz="2800" dirty="0"/>
              <a:t>Fluoxetine (</a:t>
            </a:r>
            <a:r>
              <a:rPr lang="en-US" sz="2800" dirty="0" err="1"/>
              <a:t>prozac</a:t>
            </a:r>
            <a:r>
              <a:rPr lang="en-US" sz="2800" dirty="0"/>
              <a:t>): </a:t>
            </a:r>
            <a:r>
              <a:rPr lang="en-US" sz="2800" dirty="0">
                <a:sym typeface="Wingdings" panose="05000000000000000000" pitchFamily="2" charset="2"/>
              </a:rPr>
              <a:t>20-80mg/24hrs</a:t>
            </a:r>
          </a:p>
          <a:p>
            <a:pPr lvl="1" algn="just">
              <a:lnSpc>
                <a:spcPct val="90000"/>
              </a:lnSpc>
            </a:pPr>
            <a:r>
              <a:rPr lang="en-US" sz="2800" dirty="0">
                <a:sym typeface="Wingdings" panose="05000000000000000000" pitchFamily="2" charset="2"/>
              </a:rPr>
              <a:t>Paroxetine (</a:t>
            </a:r>
            <a:r>
              <a:rPr lang="en-US" sz="2800" dirty="0" err="1">
                <a:sym typeface="Wingdings" panose="05000000000000000000" pitchFamily="2" charset="2"/>
              </a:rPr>
              <a:t>aropax</a:t>
            </a:r>
            <a:r>
              <a:rPr lang="en-US" sz="2800" dirty="0">
                <a:sym typeface="Wingdings" panose="05000000000000000000" pitchFamily="2" charset="2"/>
              </a:rPr>
              <a:t>):20-80mg/24hrs</a:t>
            </a:r>
          </a:p>
          <a:p>
            <a:pPr lvl="1" algn="just">
              <a:lnSpc>
                <a:spcPct val="90000"/>
              </a:lnSpc>
            </a:pPr>
            <a:r>
              <a:rPr lang="en-US" sz="2800" b="1" dirty="0">
                <a:sym typeface="Wingdings" panose="05000000000000000000" pitchFamily="2" charset="2"/>
              </a:rPr>
              <a:t>Others</a:t>
            </a:r>
            <a:r>
              <a:rPr lang="en-US" sz="2800" dirty="0">
                <a:sym typeface="Wingdings" panose="05000000000000000000" pitchFamily="2" charset="2"/>
              </a:rPr>
              <a:t>: citalopram, fluvoxamine, sertraline.</a:t>
            </a:r>
            <a:endParaRPr lang="en-US" sz="2800" dirty="0"/>
          </a:p>
        </p:txBody>
      </p:sp>
      <p:sp>
        <p:nvSpPr>
          <p:cNvPr id="3" name="Date Placeholder 2"/>
          <p:cNvSpPr>
            <a:spLocks noGrp="1"/>
          </p:cNvSpPr>
          <p:nvPr>
            <p:ph type="dt" sz="half" idx="10"/>
          </p:nvPr>
        </p:nvSpPr>
        <p:spPr/>
        <p:txBody>
          <a:bodyPr/>
          <a:lstStyle/>
          <a:p>
            <a:fld id="{387061E2-5E86-4BFF-A0F3-5E33DE5148C0}"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425619384"/>
      </p:ext>
    </p:extLst>
  </p:cSld>
  <p:clrMapOvr>
    <a:masterClrMapping/>
  </p:clrMapOvr>
  <p:transition spd="med">
    <p:pull/>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702915"/>
          </a:xfrm>
        </p:spPr>
        <p:txBody>
          <a:bodyPr/>
          <a:lstStyle/>
          <a:p>
            <a:r>
              <a:rPr lang="en-US" sz="3000" i="1" dirty="0"/>
              <a:t>Cont’d…</a:t>
            </a:r>
          </a:p>
        </p:txBody>
      </p:sp>
      <p:sp>
        <p:nvSpPr>
          <p:cNvPr id="3" name="Content Placeholder 2"/>
          <p:cNvSpPr>
            <a:spLocks noGrp="1"/>
          </p:cNvSpPr>
          <p:nvPr>
            <p:ph idx="1"/>
          </p:nvPr>
        </p:nvSpPr>
        <p:spPr>
          <a:xfrm>
            <a:off x="1981200" y="980729"/>
            <a:ext cx="8229600" cy="5150197"/>
          </a:xfrm>
        </p:spPr>
        <p:txBody>
          <a:bodyPr/>
          <a:lstStyle/>
          <a:p>
            <a:r>
              <a:rPr lang="en-US" sz="3200" dirty="0"/>
              <a:t>Side effects of SSRIs:</a:t>
            </a:r>
          </a:p>
          <a:p>
            <a:pPr lvl="1"/>
            <a:r>
              <a:rPr lang="en-US" sz="2800" dirty="0"/>
              <a:t>Nausea and vomiting, Diarrhea</a:t>
            </a:r>
          </a:p>
          <a:p>
            <a:pPr lvl="1"/>
            <a:r>
              <a:rPr lang="en-US" sz="2800" dirty="0"/>
              <a:t>Tremors, Restlessness</a:t>
            </a:r>
          </a:p>
          <a:p>
            <a:pPr lvl="1"/>
            <a:r>
              <a:rPr lang="en-US" sz="2800" dirty="0"/>
              <a:t>Dizziness, headache, Insomnia</a:t>
            </a:r>
          </a:p>
          <a:p>
            <a:pPr lvl="1"/>
            <a:r>
              <a:rPr lang="en-US" sz="2800" dirty="0"/>
              <a:t>Excessive sweating</a:t>
            </a:r>
          </a:p>
          <a:p>
            <a:pPr lvl="1"/>
            <a:r>
              <a:rPr lang="en-US" sz="2800" dirty="0"/>
              <a:t>Ejaculation delay and reduced libido</a:t>
            </a:r>
          </a:p>
          <a:p>
            <a:pPr lvl="1"/>
            <a:r>
              <a:rPr lang="en-US" sz="2800" dirty="0"/>
              <a:t>Suppression of cytochrome p450 just like the </a:t>
            </a:r>
            <a:r>
              <a:rPr lang="en-US" sz="2800" dirty="0" err="1"/>
              <a:t>tricyclics</a:t>
            </a:r>
            <a:r>
              <a:rPr lang="en-US" sz="2800" dirty="0"/>
              <a:t> thus increasing the blood concentration of antipsychotic and other antidepressants if combined.</a:t>
            </a:r>
          </a:p>
          <a:p>
            <a:endParaRPr lang="en-US" sz="3200" dirty="0"/>
          </a:p>
          <a:p>
            <a:endParaRPr lang="en-US" sz="3200" dirty="0"/>
          </a:p>
        </p:txBody>
      </p:sp>
      <p:sp>
        <p:nvSpPr>
          <p:cNvPr id="5" name="Date Placeholder 4"/>
          <p:cNvSpPr>
            <a:spLocks noGrp="1"/>
          </p:cNvSpPr>
          <p:nvPr>
            <p:ph type="dt" sz="half" idx="10"/>
          </p:nvPr>
        </p:nvSpPr>
        <p:spPr/>
        <p:txBody>
          <a:bodyPr/>
          <a:lstStyle/>
          <a:p>
            <a:fld id="{ED587E60-18F5-4149-82C4-5B3251A6525F}"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416679742"/>
      </p:ext>
    </p:extLst>
  </p:cSld>
  <p:clrMapOvr>
    <a:masterClrMapping/>
  </p:clrMapOvr>
  <p:transition spd="med">
    <p:pull/>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1981200" y="274637"/>
            <a:ext cx="8229600" cy="737394"/>
          </a:xfrm>
        </p:spPr>
        <p:txBody>
          <a:bodyPr/>
          <a:lstStyle/>
          <a:p>
            <a:pPr algn="ctr"/>
            <a:r>
              <a:rPr lang="en-US" sz="3200" b="1" dirty="0">
                <a:solidFill>
                  <a:srgbClr val="FF0000"/>
                </a:solidFill>
                <a:latin typeface="+mn-lt"/>
              </a:rPr>
              <a:t>Monoamine oxidase inhibitors (MAOIs)</a:t>
            </a:r>
            <a:endParaRPr lang="en-US" sz="3200" dirty="0">
              <a:solidFill>
                <a:srgbClr val="FF0000"/>
              </a:solidFill>
              <a:latin typeface="+mn-lt"/>
            </a:endParaRPr>
          </a:p>
        </p:txBody>
      </p:sp>
      <p:sp>
        <p:nvSpPr>
          <p:cNvPr id="2" name="Content Placeholder 1"/>
          <p:cNvSpPr>
            <a:spLocks noGrp="1"/>
          </p:cNvSpPr>
          <p:nvPr>
            <p:ph idx="1"/>
          </p:nvPr>
        </p:nvSpPr>
        <p:spPr>
          <a:xfrm>
            <a:off x="1847528" y="1124745"/>
            <a:ext cx="8496944" cy="5006181"/>
          </a:xfrm>
        </p:spPr>
        <p:txBody>
          <a:bodyPr/>
          <a:lstStyle/>
          <a:p>
            <a:pPr algn="just"/>
            <a:r>
              <a:rPr lang="en-US" sz="3200" dirty="0"/>
              <a:t>These drugs act by inhibiting the MAO enzyme, thereby causing an increase in biogenic amines such as noradrenaline, dopamine and serotonin in the storage sites throughout the central nervous system.</a:t>
            </a:r>
          </a:p>
          <a:p>
            <a:pPr lvl="1" algn="just"/>
            <a:r>
              <a:rPr lang="en-US" sz="2800" dirty="0" err="1"/>
              <a:t>Phenelzine</a:t>
            </a:r>
            <a:r>
              <a:rPr lang="en-US" sz="2800" dirty="0"/>
              <a:t> (</a:t>
            </a:r>
            <a:r>
              <a:rPr lang="en-US" sz="2800" dirty="0" err="1"/>
              <a:t>Nardil</a:t>
            </a:r>
            <a:r>
              <a:rPr lang="en-US" sz="2800" dirty="0"/>
              <a:t>).</a:t>
            </a:r>
          </a:p>
          <a:p>
            <a:pPr lvl="1" algn="just"/>
            <a:r>
              <a:rPr lang="en-US" sz="2800" dirty="0"/>
              <a:t>Tranylcypromine (</a:t>
            </a:r>
            <a:r>
              <a:rPr lang="en-US" sz="2800" dirty="0" err="1"/>
              <a:t>Parnate</a:t>
            </a:r>
            <a:r>
              <a:rPr lang="en-US" sz="2800" dirty="0"/>
              <a:t>).</a:t>
            </a:r>
          </a:p>
          <a:p>
            <a:pPr algn="just"/>
            <a:r>
              <a:rPr lang="en-US" sz="3200" dirty="0"/>
              <a:t>Precautions: Pregnancy, </a:t>
            </a:r>
            <a:r>
              <a:rPr lang="en-US" sz="3200" dirty="0" err="1"/>
              <a:t>Peadiatrics</a:t>
            </a:r>
            <a:r>
              <a:rPr lang="en-US" sz="3200" dirty="0"/>
              <a:t>, Breastfeeding and Geriatrics </a:t>
            </a:r>
          </a:p>
          <a:p>
            <a:pPr algn="just"/>
            <a:endParaRPr lang="en-US" sz="3200" dirty="0"/>
          </a:p>
        </p:txBody>
      </p:sp>
      <p:sp>
        <p:nvSpPr>
          <p:cNvPr id="3" name="Date Placeholder 2"/>
          <p:cNvSpPr>
            <a:spLocks noGrp="1"/>
          </p:cNvSpPr>
          <p:nvPr>
            <p:ph type="dt" sz="half" idx="10"/>
          </p:nvPr>
        </p:nvSpPr>
        <p:spPr/>
        <p:txBody>
          <a:bodyPr/>
          <a:lstStyle/>
          <a:p>
            <a:fld id="{0F40E545-C177-42B9-9F40-9FA180A9E32E}" type="datetime1">
              <a:rPr lang="en-US">
                <a:solidFill>
                  <a:srgbClr val="000000"/>
                </a:solidFill>
                <a:latin typeface="Garamond"/>
                <a:cs typeface="Arial"/>
              </a:rPr>
              <a:pPr/>
              <a:t>7/5/2025</a:t>
            </a:fld>
            <a:endParaRPr lang="en-US">
              <a:solidFill>
                <a:srgbClr val="000000"/>
              </a:solidFill>
              <a:latin typeface="Garamond"/>
              <a:cs typeface="Arial"/>
            </a:endParaRPr>
          </a:p>
        </p:txBody>
      </p:sp>
    </p:spTree>
    <p:extLst>
      <p:ext uri="{BB962C8B-B14F-4D97-AF65-F5344CB8AC3E}">
        <p14:creationId xmlns:p14="http://schemas.microsoft.com/office/powerpoint/2010/main" val="1635192443"/>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0.xml.rels><?xml version="1.0" encoding="UTF-8" standalone="yes"?>
<Relationships xmlns="http://schemas.openxmlformats.org/package/2006/relationships"><Relationship Id="rId1" Type="http://schemas.openxmlformats.org/officeDocument/2006/relationships/image" Target="../media/image7.jpeg"/></Relationships>
</file>

<file path=ppt/theme/_rels/theme101.xml.rels><?xml version="1.0" encoding="UTF-8" standalone="yes"?>
<Relationships xmlns="http://schemas.openxmlformats.org/package/2006/relationships"><Relationship Id="rId1" Type="http://schemas.openxmlformats.org/officeDocument/2006/relationships/image" Target="../media/image7.jpeg"/></Relationships>
</file>

<file path=ppt/theme/_rels/theme102.xml.rels><?xml version="1.0" encoding="UTF-8" standalone="yes"?>
<Relationships xmlns="http://schemas.openxmlformats.org/package/2006/relationships"><Relationship Id="rId1" Type="http://schemas.openxmlformats.org/officeDocument/2006/relationships/image" Target="../media/image7.jpeg"/></Relationships>
</file>

<file path=ppt/theme/_rels/theme103.xml.rels><?xml version="1.0" encoding="UTF-8" standalone="yes"?>
<Relationships xmlns="http://schemas.openxmlformats.org/package/2006/relationships"><Relationship Id="rId1" Type="http://schemas.openxmlformats.org/officeDocument/2006/relationships/image" Target="../media/image7.jpeg"/></Relationships>
</file>

<file path=ppt/theme/_rels/theme104.xml.rels><?xml version="1.0" encoding="UTF-8" standalone="yes"?>
<Relationships xmlns="http://schemas.openxmlformats.org/package/2006/relationships"><Relationship Id="rId1" Type="http://schemas.openxmlformats.org/officeDocument/2006/relationships/image" Target="../media/image7.jpeg"/></Relationships>
</file>

<file path=ppt/theme/_rels/theme105.xml.rels><?xml version="1.0" encoding="UTF-8" standalone="yes"?>
<Relationships xmlns="http://schemas.openxmlformats.org/package/2006/relationships"><Relationship Id="rId1" Type="http://schemas.openxmlformats.org/officeDocument/2006/relationships/image" Target="../media/image7.jpeg"/></Relationships>
</file>

<file path=ppt/theme/_rels/theme106.xml.rels><?xml version="1.0" encoding="UTF-8" standalone="yes"?>
<Relationships xmlns="http://schemas.openxmlformats.org/package/2006/relationships"><Relationship Id="rId1" Type="http://schemas.openxmlformats.org/officeDocument/2006/relationships/image" Target="../media/image7.jpeg"/></Relationships>
</file>

<file path=ppt/theme/_rels/theme107.xml.rels><?xml version="1.0" encoding="UTF-8" standalone="yes"?>
<Relationships xmlns="http://schemas.openxmlformats.org/package/2006/relationships"><Relationship Id="rId1" Type="http://schemas.openxmlformats.org/officeDocument/2006/relationships/image" Target="../media/image7.jpeg"/></Relationships>
</file>

<file path=ppt/theme/_rels/theme108.xml.rels><?xml version="1.0" encoding="UTF-8" standalone="yes"?>
<Relationships xmlns="http://schemas.openxmlformats.org/package/2006/relationships"><Relationship Id="rId1" Type="http://schemas.openxmlformats.org/officeDocument/2006/relationships/image" Target="../media/image7.jpeg"/></Relationships>
</file>

<file path=ppt/theme/_rels/theme109.xml.rels><?xml version="1.0" encoding="UTF-8" standalone="yes"?>
<Relationships xmlns="http://schemas.openxmlformats.org/package/2006/relationships"><Relationship Id="rId1" Type="http://schemas.openxmlformats.org/officeDocument/2006/relationships/image" Target="../media/image7.jpeg"/></Relationships>
</file>

<file path=ppt/theme/_rels/theme11.xml.rels><?xml version="1.0" encoding="UTF-8" standalone="yes"?>
<Relationships xmlns="http://schemas.openxmlformats.org/package/2006/relationships"><Relationship Id="rId1" Type="http://schemas.openxmlformats.org/officeDocument/2006/relationships/image" Target="../media/image7.jpeg"/></Relationships>
</file>

<file path=ppt/theme/_rels/theme110.xml.rels><?xml version="1.0" encoding="UTF-8" standalone="yes"?>
<Relationships xmlns="http://schemas.openxmlformats.org/package/2006/relationships"><Relationship Id="rId1" Type="http://schemas.openxmlformats.org/officeDocument/2006/relationships/image" Target="../media/image7.jpeg"/></Relationships>
</file>

<file path=ppt/theme/_rels/theme111.xml.rels><?xml version="1.0" encoding="UTF-8" standalone="yes"?>
<Relationships xmlns="http://schemas.openxmlformats.org/package/2006/relationships"><Relationship Id="rId1" Type="http://schemas.openxmlformats.org/officeDocument/2006/relationships/image" Target="../media/image7.jpeg"/></Relationships>
</file>

<file path=ppt/theme/_rels/theme112.xml.rels><?xml version="1.0" encoding="UTF-8" standalone="yes"?>
<Relationships xmlns="http://schemas.openxmlformats.org/package/2006/relationships"><Relationship Id="rId1" Type="http://schemas.openxmlformats.org/officeDocument/2006/relationships/image" Target="../media/image7.jpeg"/></Relationships>
</file>

<file path=ppt/theme/_rels/theme113.xml.rels><?xml version="1.0" encoding="UTF-8" standalone="yes"?>
<Relationships xmlns="http://schemas.openxmlformats.org/package/2006/relationships"><Relationship Id="rId1" Type="http://schemas.openxmlformats.org/officeDocument/2006/relationships/image" Target="../media/image14.jpeg"/></Relationships>
</file>

<file path=ppt/theme/_rels/theme114.xml.rels><?xml version="1.0" encoding="UTF-8" standalone="yes"?>
<Relationships xmlns="http://schemas.openxmlformats.org/package/2006/relationships"><Relationship Id="rId1" Type="http://schemas.openxmlformats.org/officeDocument/2006/relationships/image" Target="../media/image14.jpeg"/></Relationships>
</file>

<file path=ppt/theme/_rels/theme115.xml.rels><?xml version="1.0" encoding="UTF-8" standalone="yes"?>
<Relationships xmlns="http://schemas.openxmlformats.org/package/2006/relationships"><Relationship Id="rId1" Type="http://schemas.openxmlformats.org/officeDocument/2006/relationships/image" Target="../media/image14.jpeg"/></Relationships>
</file>

<file path=ppt/theme/_rels/theme116.xml.rels><?xml version="1.0" encoding="UTF-8" standalone="yes"?>
<Relationships xmlns="http://schemas.openxmlformats.org/package/2006/relationships"><Relationship Id="rId1" Type="http://schemas.openxmlformats.org/officeDocument/2006/relationships/image" Target="../media/image14.jpeg"/></Relationships>
</file>

<file path=ppt/theme/_rels/theme117.xml.rels><?xml version="1.0" encoding="UTF-8" standalone="yes"?>
<Relationships xmlns="http://schemas.openxmlformats.org/package/2006/relationships"><Relationship Id="rId1" Type="http://schemas.openxmlformats.org/officeDocument/2006/relationships/image" Target="../media/image14.jpeg"/></Relationships>
</file>

<file path=ppt/theme/_rels/theme118.xml.rels><?xml version="1.0" encoding="UTF-8" standalone="yes"?>
<Relationships xmlns="http://schemas.openxmlformats.org/package/2006/relationships"><Relationship Id="rId1" Type="http://schemas.openxmlformats.org/officeDocument/2006/relationships/image" Target="../media/image14.jpeg"/></Relationships>
</file>

<file path=ppt/theme/_rels/theme119.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20.xml.rels><?xml version="1.0" encoding="UTF-8" standalone="yes"?>
<Relationships xmlns="http://schemas.openxmlformats.org/package/2006/relationships"><Relationship Id="rId1" Type="http://schemas.openxmlformats.org/officeDocument/2006/relationships/image" Target="../media/image1.jpeg"/></Relationships>
</file>

<file path=ppt/theme/_rels/theme121.xml.rels><?xml version="1.0" encoding="UTF-8" standalone="yes"?>
<Relationships xmlns="http://schemas.openxmlformats.org/package/2006/relationships"><Relationship Id="rId1" Type="http://schemas.openxmlformats.org/officeDocument/2006/relationships/image" Target="../media/image1.jpeg"/></Relationships>
</file>

<file path=ppt/theme/_rels/theme122.xml.rels><?xml version="1.0" encoding="UTF-8" standalone="yes"?>
<Relationships xmlns="http://schemas.openxmlformats.org/package/2006/relationships"><Relationship Id="rId1" Type="http://schemas.openxmlformats.org/officeDocument/2006/relationships/image" Target="../media/image1.jpeg"/></Relationships>
</file>

<file path=ppt/theme/_rels/theme123.xml.rels><?xml version="1.0" encoding="UTF-8" standalone="yes"?>
<Relationships xmlns="http://schemas.openxmlformats.org/package/2006/relationships"><Relationship Id="rId1" Type="http://schemas.openxmlformats.org/officeDocument/2006/relationships/image" Target="../media/image1.jpeg"/></Relationships>
</file>

<file path=ppt/theme/_rels/theme124.xml.rels><?xml version="1.0" encoding="UTF-8" standalone="yes"?>
<Relationships xmlns="http://schemas.openxmlformats.org/package/2006/relationships"><Relationship Id="rId1" Type="http://schemas.openxmlformats.org/officeDocument/2006/relationships/image" Target="../media/image1.jpeg"/></Relationships>
</file>

<file path=ppt/theme/_rels/theme125.xml.rels><?xml version="1.0" encoding="UTF-8" standalone="yes"?>
<Relationships xmlns="http://schemas.openxmlformats.org/package/2006/relationships"><Relationship Id="rId1" Type="http://schemas.openxmlformats.org/officeDocument/2006/relationships/image" Target="../media/image1.jpeg"/></Relationships>
</file>

<file path=ppt/theme/_rels/theme126.xml.rels><?xml version="1.0" encoding="UTF-8" standalone="yes"?>
<Relationships xmlns="http://schemas.openxmlformats.org/package/2006/relationships"><Relationship Id="rId1" Type="http://schemas.openxmlformats.org/officeDocument/2006/relationships/image" Target="../media/image1.jpeg"/></Relationships>
</file>

<file path=ppt/theme/_rels/theme127.xml.rels><?xml version="1.0" encoding="UTF-8" standalone="yes"?>
<Relationships xmlns="http://schemas.openxmlformats.org/package/2006/relationships"><Relationship Id="rId1" Type="http://schemas.openxmlformats.org/officeDocument/2006/relationships/image" Target="../media/image7.jpeg"/></Relationships>
</file>

<file path=ppt/theme/_rels/theme128.xml.rels><?xml version="1.0" encoding="UTF-8" standalone="yes"?>
<Relationships xmlns="http://schemas.openxmlformats.org/package/2006/relationships"><Relationship Id="rId1" Type="http://schemas.openxmlformats.org/officeDocument/2006/relationships/image" Target="../media/image7.jpeg"/></Relationships>
</file>

<file path=ppt/theme/_rels/theme129.xml.rels><?xml version="1.0" encoding="UTF-8" standalone="yes"?>
<Relationships xmlns="http://schemas.openxmlformats.org/package/2006/relationships"><Relationship Id="rId1" Type="http://schemas.openxmlformats.org/officeDocument/2006/relationships/image" Target="../media/image7.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30.xml.rels><?xml version="1.0" encoding="UTF-8" standalone="yes"?>
<Relationships xmlns="http://schemas.openxmlformats.org/package/2006/relationships"><Relationship Id="rId1" Type="http://schemas.openxmlformats.org/officeDocument/2006/relationships/image" Target="../media/image7.jpeg"/></Relationships>
</file>

<file path=ppt/theme/_rels/theme131.xml.rels><?xml version="1.0" encoding="UTF-8" standalone="yes"?>
<Relationships xmlns="http://schemas.openxmlformats.org/package/2006/relationships"><Relationship Id="rId1" Type="http://schemas.openxmlformats.org/officeDocument/2006/relationships/image" Target="../media/image7.jpeg"/></Relationships>
</file>

<file path=ppt/theme/_rels/theme132.xml.rels><?xml version="1.0" encoding="UTF-8" standalone="yes"?>
<Relationships xmlns="http://schemas.openxmlformats.org/package/2006/relationships"><Relationship Id="rId1" Type="http://schemas.openxmlformats.org/officeDocument/2006/relationships/image" Target="../media/image7.jpeg"/></Relationships>
</file>

<file path=ppt/theme/_rels/theme133.xml.rels><?xml version="1.0" encoding="UTF-8" standalone="yes"?>
<Relationships xmlns="http://schemas.openxmlformats.org/package/2006/relationships"><Relationship Id="rId1" Type="http://schemas.openxmlformats.org/officeDocument/2006/relationships/image" Target="../media/image7.jpeg"/></Relationships>
</file>

<file path=ppt/theme/_rels/theme134.xml.rels><?xml version="1.0" encoding="UTF-8" standalone="yes"?>
<Relationships xmlns="http://schemas.openxmlformats.org/package/2006/relationships"><Relationship Id="rId1" Type="http://schemas.openxmlformats.org/officeDocument/2006/relationships/image" Target="../media/image7.jpeg"/></Relationships>
</file>

<file path=ppt/theme/_rels/theme135.xml.rels><?xml version="1.0" encoding="UTF-8" standalone="yes"?>
<Relationships xmlns="http://schemas.openxmlformats.org/package/2006/relationships"><Relationship Id="rId1" Type="http://schemas.openxmlformats.org/officeDocument/2006/relationships/image" Target="../media/image7.jpeg"/></Relationships>
</file>

<file path=ppt/theme/_rels/theme136.xml.rels><?xml version="1.0" encoding="UTF-8" standalone="yes"?>
<Relationships xmlns="http://schemas.openxmlformats.org/package/2006/relationships"><Relationship Id="rId1" Type="http://schemas.openxmlformats.org/officeDocument/2006/relationships/image" Target="../media/image7.jpeg"/></Relationships>
</file>

<file path=ppt/theme/_rels/theme137.xml.rels><?xml version="1.0" encoding="UTF-8" standalone="yes"?>
<Relationships xmlns="http://schemas.openxmlformats.org/package/2006/relationships"><Relationship Id="rId1" Type="http://schemas.openxmlformats.org/officeDocument/2006/relationships/image" Target="../media/image7.jpeg"/></Relationships>
</file>

<file path=ppt/theme/_rels/theme138.xml.rels><?xml version="1.0" encoding="UTF-8" standalone="yes"?>
<Relationships xmlns="http://schemas.openxmlformats.org/package/2006/relationships"><Relationship Id="rId1" Type="http://schemas.openxmlformats.org/officeDocument/2006/relationships/image" Target="../media/image7.jpeg"/></Relationships>
</file>

<file path=ppt/theme/_rels/theme139.xml.rels><?xml version="1.0" encoding="UTF-8" standalone="yes"?>
<Relationships xmlns="http://schemas.openxmlformats.org/package/2006/relationships"><Relationship Id="rId1" Type="http://schemas.openxmlformats.org/officeDocument/2006/relationships/image" Target="../media/image7.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40.xml.rels><?xml version="1.0" encoding="UTF-8" standalone="yes"?>
<Relationships xmlns="http://schemas.openxmlformats.org/package/2006/relationships"><Relationship Id="rId1" Type="http://schemas.openxmlformats.org/officeDocument/2006/relationships/image" Target="../media/image7.jpeg"/></Relationships>
</file>

<file path=ppt/theme/_rels/theme141.xml.rels><?xml version="1.0" encoding="UTF-8" standalone="yes"?>
<Relationships xmlns="http://schemas.openxmlformats.org/package/2006/relationships"><Relationship Id="rId1" Type="http://schemas.openxmlformats.org/officeDocument/2006/relationships/image" Target="../media/image7.jpeg"/></Relationships>
</file>

<file path=ppt/theme/_rels/theme142.xml.rels><?xml version="1.0" encoding="UTF-8" standalone="yes"?>
<Relationships xmlns="http://schemas.openxmlformats.org/package/2006/relationships"><Relationship Id="rId1" Type="http://schemas.openxmlformats.org/officeDocument/2006/relationships/image" Target="../media/image7.jpeg"/></Relationships>
</file>

<file path=ppt/theme/_rels/theme143.xml.rels><?xml version="1.0" encoding="UTF-8" standalone="yes"?>
<Relationships xmlns="http://schemas.openxmlformats.org/package/2006/relationships"><Relationship Id="rId1" Type="http://schemas.openxmlformats.org/officeDocument/2006/relationships/image" Target="../media/image7.jpeg"/></Relationships>
</file>

<file path=ppt/theme/_rels/theme144.xml.rels><?xml version="1.0" encoding="UTF-8" standalone="yes"?>
<Relationships xmlns="http://schemas.openxmlformats.org/package/2006/relationships"><Relationship Id="rId1" Type="http://schemas.openxmlformats.org/officeDocument/2006/relationships/image" Target="../media/image7.jpeg"/></Relationships>
</file>

<file path=ppt/theme/_rels/theme145.xml.rels><?xml version="1.0" encoding="UTF-8" standalone="yes"?>
<Relationships xmlns="http://schemas.openxmlformats.org/package/2006/relationships"><Relationship Id="rId1" Type="http://schemas.openxmlformats.org/officeDocument/2006/relationships/image" Target="../media/image7.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50.xml.rels><?xml version="1.0" encoding="UTF-8" standalone="yes"?>
<Relationships xmlns="http://schemas.openxmlformats.org/package/2006/relationships"><Relationship Id="rId1" Type="http://schemas.openxmlformats.org/officeDocument/2006/relationships/image" Target="../media/image7.jpeg"/></Relationships>
</file>

<file path=ppt/theme/_rels/theme151.xml.rels><?xml version="1.0" encoding="UTF-8" standalone="yes"?>
<Relationships xmlns="http://schemas.openxmlformats.org/package/2006/relationships"><Relationship Id="rId1" Type="http://schemas.openxmlformats.org/officeDocument/2006/relationships/image" Target="../media/image7.jpeg"/></Relationships>
</file>

<file path=ppt/theme/_rels/theme152.xml.rels><?xml version="1.0" encoding="UTF-8" standalone="yes"?>
<Relationships xmlns="http://schemas.openxmlformats.org/package/2006/relationships"><Relationship Id="rId1" Type="http://schemas.openxmlformats.org/officeDocument/2006/relationships/image" Target="../media/image1.jpeg"/></Relationships>
</file>

<file path=ppt/theme/_rels/theme153.xml.rels><?xml version="1.0" encoding="UTF-8" standalone="yes"?>
<Relationships xmlns="http://schemas.openxmlformats.org/package/2006/relationships"><Relationship Id="rId1" Type="http://schemas.openxmlformats.org/officeDocument/2006/relationships/image" Target="../media/image1.jpeg"/></Relationships>
</file>

<file path=ppt/theme/_rels/theme154.xml.rels><?xml version="1.0" encoding="UTF-8" standalone="yes"?>
<Relationships xmlns="http://schemas.openxmlformats.org/package/2006/relationships"><Relationship Id="rId1" Type="http://schemas.openxmlformats.org/officeDocument/2006/relationships/image" Target="../media/image1.jpeg"/></Relationships>
</file>

<file path=ppt/theme/_rels/theme155.xml.rels><?xml version="1.0" encoding="UTF-8" standalone="yes"?>
<Relationships xmlns="http://schemas.openxmlformats.org/package/2006/relationships"><Relationship Id="rId1" Type="http://schemas.openxmlformats.org/officeDocument/2006/relationships/image" Target="../media/image1.jpeg"/></Relationships>
</file>

<file path=ppt/theme/_rels/theme156.xml.rels><?xml version="1.0" encoding="UTF-8" standalone="yes"?>
<Relationships xmlns="http://schemas.openxmlformats.org/package/2006/relationships"><Relationship Id="rId1" Type="http://schemas.openxmlformats.org/officeDocument/2006/relationships/image" Target="../media/image1.jpeg"/></Relationships>
</file>

<file path=ppt/theme/_rels/theme157.xml.rels><?xml version="1.0" encoding="UTF-8" standalone="yes"?>
<Relationships xmlns="http://schemas.openxmlformats.org/package/2006/relationships"><Relationship Id="rId1" Type="http://schemas.openxmlformats.org/officeDocument/2006/relationships/image" Target="../media/image1.jpeg"/></Relationships>
</file>

<file path=ppt/theme/_rels/theme158.xml.rels><?xml version="1.0" encoding="UTF-8" standalone="yes"?>
<Relationships xmlns="http://schemas.openxmlformats.org/package/2006/relationships"><Relationship Id="rId1" Type="http://schemas.openxmlformats.org/officeDocument/2006/relationships/image" Target="../media/image1.jpeg"/></Relationships>
</file>

<file path=ppt/theme/_rels/theme159.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60.xml.rels><?xml version="1.0" encoding="UTF-8" standalone="yes"?>
<Relationships xmlns="http://schemas.openxmlformats.org/package/2006/relationships"><Relationship Id="rId1" Type="http://schemas.openxmlformats.org/officeDocument/2006/relationships/image" Target="../media/image1.jpeg"/></Relationships>
</file>

<file path=ppt/theme/_rels/theme161.xml.rels><?xml version="1.0" encoding="UTF-8" standalone="yes"?>
<Relationships xmlns="http://schemas.openxmlformats.org/package/2006/relationships"><Relationship Id="rId1" Type="http://schemas.openxmlformats.org/officeDocument/2006/relationships/image" Target="../media/image1.jpeg"/></Relationships>
</file>

<file path=ppt/theme/_rels/theme162.xml.rels><?xml version="1.0" encoding="UTF-8" standalone="yes"?>
<Relationships xmlns="http://schemas.openxmlformats.org/package/2006/relationships"><Relationship Id="rId1" Type="http://schemas.openxmlformats.org/officeDocument/2006/relationships/image" Target="../media/image1.jpeg"/></Relationships>
</file>

<file path=ppt/theme/_rels/theme163.xml.rels><?xml version="1.0" encoding="UTF-8" standalone="yes"?>
<Relationships xmlns="http://schemas.openxmlformats.org/package/2006/relationships"><Relationship Id="rId1" Type="http://schemas.openxmlformats.org/officeDocument/2006/relationships/image" Target="../media/image1.jpeg"/></Relationships>
</file>

<file path=ppt/theme/_rels/theme164.xml.rels><?xml version="1.0" encoding="UTF-8" standalone="yes"?>
<Relationships xmlns="http://schemas.openxmlformats.org/package/2006/relationships"><Relationship Id="rId1" Type="http://schemas.openxmlformats.org/officeDocument/2006/relationships/image" Target="../media/image1.jpeg"/></Relationships>
</file>

<file path=ppt/theme/_rels/theme165.xml.rels><?xml version="1.0" encoding="UTF-8" standalone="yes"?>
<Relationships xmlns="http://schemas.openxmlformats.org/package/2006/relationships"><Relationship Id="rId1" Type="http://schemas.openxmlformats.org/officeDocument/2006/relationships/image" Target="../media/image1.jpeg"/></Relationships>
</file>

<file path=ppt/theme/_rels/theme166.xml.rels><?xml version="1.0" encoding="UTF-8" standalone="yes"?>
<Relationships xmlns="http://schemas.openxmlformats.org/package/2006/relationships"><Relationship Id="rId1" Type="http://schemas.openxmlformats.org/officeDocument/2006/relationships/image" Target="../media/image1.jpeg"/></Relationships>
</file>

<file path=ppt/theme/_rels/theme167.xml.rels><?xml version="1.0" encoding="UTF-8" standalone="yes"?>
<Relationships xmlns="http://schemas.openxmlformats.org/package/2006/relationships"><Relationship Id="rId1" Type="http://schemas.openxmlformats.org/officeDocument/2006/relationships/image" Target="../media/image1.jpeg"/></Relationships>
</file>

<file path=ppt/theme/_rels/theme168.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7.jpeg"/></Relationships>
</file>

<file path=ppt/theme/_rels/theme31.xml.rels><?xml version="1.0" encoding="UTF-8" standalone="yes"?>
<Relationships xmlns="http://schemas.openxmlformats.org/package/2006/relationships"><Relationship Id="rId1" Type="http://schemas.openxmlformats.org/officeDocument/2006/relationships/image" Target="../media/image7.jpeg"/></Relationships>
</file>

<file path=ppt/theme/_rels/theme32.xml.rels><?xml version="1.0" encoding="UTF-8" standalone="yes"?>
<Relationships xmlns="http://schemas.openxmlformats.org/package/2006/relationships"><Relationship Id="rId1" Type="http://schemas.openxmlformats.org/officeDocument/2006/relationships/image" Target="../media/image7.jpeg"/></Relationships>
</file>

<file path=ppt/theme/_rels/theme33.xml.rels><?xml version="1.0" encoding="UTF-8" standalone="yes"?>
<Relationships xmlns="http://schemas.openxmlformats.org/package/2006/relationships"><Relationship Id="rId1" Type="http://schemas.openxmlformats.org/officeDocument/2006/relationships/image" Target="../media/image7.jpeg"/></Relationships>
</file>

<file path=ppt/theme/_rels/theme34.xml.rels><?xml version="1.0" encoding="UTF-8" standalone="yes"?>
<Relationships xmlns="http://schemas.openxmlformats.org/package/2006/relationships"><Relationship Id="rId1" Type="http://schemas.openxmlformats.org/officeDocument/2006/relationships/image" Target="../media/image7.jpeg"/></Relationships>
</file>

<file path=ppt/theme/_rels/theme35.xml.rels><?xml version="1.0" encoding="UTF-8" standalone="yes"?>
<Relationships xmlns="http://schemas.openxmlformats.org/package/2006/relationships"><Relationship Id="rId1" Type="http://schemas.openxmlformats.org/officeDocument/2006/relationships/image" Target="../media/image7.jpeg"/></Relationships>
</file>

<file path=ppt/theme/_rels/theme36.xml.rels><?xml version="1.0" encoding="UTF-8" standalone="yes"?>
<Relationships xmlns="http://schemas.openxmlformats.org/package/2006/relationships"><Relationship Id="rId1" Type="http://schemas.openxmlformats.org/officeDocument/2006/relationships/image" Target="../media/image7.jpeg"/></Relationships>
</file>

<file path=ppt/theme/_rels/theme37.xml.rels><?xml version="1.0" encoding="UTF-8" standalone="yes"?>
<Relationships xmlns="http://schemas.openxmlformats.org/package/2006/relationships"><Relationship Id="rId1" Type="http://schemas.openxmlformats.org/officeDocument/2006/relationships/image" Target="../media/image7.jpeg"/></Relationships>
</file>

<file path=ppt/theme/_rels/theme38.xml.rels><?xml version="1.0" encoding="UTF-8" standalone="yes"?>
<Relationships xmlns="http://schemas.openxmlformats.org/package/2006/relationships"><Relationship Id="rId1" Type="http://schemas.openxmlformats.org/officeDocument/2006/relationships/image" Target="../media/image7.jpeg"/></Relationships>
</file>

<file path=ppt/theme/_rels/theme39.xml.rels><?xml version="1.0" encoding="UTF-8" standalone="yes"?>
<Relationships xmlns="http://schemas.openxmlformats.org/package/2006/relationships"><Relationship Id="rId1" Type="http://schemas.openxmlformats.org/officeDocument/2006/relationships/image" Target="../media/image7.jpeg"/></Relationships>
</file>

<file path=ppt/theme/_rels/theme40.xml.rels><?xml version="1.0" encoding="UTF-8" standalone="yes"?>
<Relationships xmlns="http://schemas.openxmlformats.org/package/2006/relationships"><Relationship Id="rId1" Type="http://schemas.openxmlformats.org/officeDocument/2006/relationships/image" Target="../media/image7.jpeg"/></Relationships>
</file>

<file path=ppt/theme/_rels/theme41.xml.rels><?xml version="1.0" encoding="UTF-8" standalone="yes"?>
<Relationships xmlns="http://schemas.openxmlformats.org/package/2006/relationships"><Relationship Id="rId1" Type="http://schemas.openxmlformats.org/officeDocument/2006/relationships/image" Target="../media/image7.jpeg"/></Relationships>
</file>

<file path=ppt/theme/_rels/theme42.xml.rels><?xml version="1.0" encoding="UTF-8" standalone="yes"?>
<Relationships xmlns="http://schemas.openxmlformats.org/package/2006/relationships"><Relationship Id="rId1" Type="http://schemas.openxmlformats.org/officeDocument/2006/relationships/image" Target="../media/image7.jpeg"/></Relationships>
</file>

<file path=ppt/theme/_rels/theme43.xml.rels><?xml version="1.0" encoding="UTF-8" standalone="yes"?>
<Relationships xmlns="http://schemas.openxmlformats.org/package/2006/relationships"><Relationship Id="rId1" Type="http://schemas.openxmlformats.org/officeDocument/2006/relationships/image" Target="../media/image7.jpeg"/></Relationships>
</file>

<file path=ppt/theme/_rels/theme44.xml.rels><?xml version="1.0" encoding="UTF-8" standalone="yes"?>
<Relationships xmlns="http://schemas.openxmlformats.org/package/2006/relationships"><Relationship Id="rId1" Type="http://schemas.openxmlformats.org/officeDocument/2006/relationships/image" Target="../media/image7.jpeg"/></Relationships>
</file>

<file path=ppt/theme/_rels/theme45.xml.rels><?xml version="1.0" encoding="UTF-8" standalone="yes"?>
<Relationships xmlns="http://schemas.openxmlformats.org/package/2006/relationships"><Relationship Id="rId1" Type="http://schemas.openxmlformats.org/officeDocument/2006/relationships/image" Target="../media/image7.jpeg"/></Relationships>
</file>

<file path=ppt/theme/_rels/theme46.xml.rels><?xml version="1.0" encoding="UTF-8" standalone="yes"?>
<Relationships xmlns="http://schemas.openxmlformats.org/package/2006/relationships"><Relationship Id="rId1" Type="http://schemas.openxmlformats.org/officeDocument/2006/relationships/image" Target="../media/image7.jpeg"/></Relationships>
</file>

<file path=ppt/theme/_rels/theme47.xml.rels><?xml version="1.0" encoding="UTF-8" standalone="yes"?>
<Relationships xmlns="http://schemas.openxmlformats.org/package/2006/relationships"><Relationship Id="rId1" Type="http://schemas.openxmlformats.org/officeDocument/2006/relationships/image" Target="../media/image7.jpeg"/></Relationships>
</file>

<file path=ppt/theme/_rels/theme48.xml.rels><?xml version="1.0" encoding="UTF-8" standalone="yes"?>
<Relationships xmlns="http://schemas.openxmlformats.org/package/2006/relationships"><Relationship Id="rId1" Type="http://schemas.openxmlformats.org/officeDocument/2006/relationships/image" Target="../media/image7.jpeg"/></Relationships>
</file>

<file path=ppt/theme/_rels/theme49.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50.xml.rels><?xml version="1.0" encoding="UTF-8" standalone="yes"?>
<Relationships xmlns="http://schemas.openxmlformats.org/package/2006/relationships"><Relationship Id="rId1" Type="http://schemas.openxmlformats.org/officeDocument/2006/relationships/image" Target="../media/image7.jpeg"/></Relationships>
</file>

<file path=ppt/theme/_rels/theme51.xml.rels><?xml version="1.0" encoding="UTF-8" standalone="yes"?>
<Relationships xmlns="http://schemas.openxmlformats.org/package/2006/relationships"><Relationship Id="rId1" Type="http://schemas.openxmlformats.org/officeDocument/2006/relationships/image" Target="../media/image7.jpeg"/></Relationships>
</file>

<file path=ppt/theme/_rels/theme52.xml.rels><?xml version="1.0" encoding="UTF-8" standalone="yes"?>
<Relationships xmlns="http://schemas.openxmlformats.org/package/2006/relationships"><Relationship Id="rId1" Type="http://schemas.openxmlformats.org/officeDocument/2006/relationships/image" Target="../media/image7.jpeg"/></Relationships>
</file>

<file path=ppt/theme/_rels/theme53.xml.rels><?xml version="1.0" encoding="UTF-8" standalone="yes"?>
<Relationships xmlns="http://schemas.openxmlformats.org/package/2006/relationships"><Relationship Id="rId1" Type="http://schemas.openxmlformats.org/officeDocument/2006/relationships/image" Target="../media/image7.jpeg"/></Relationships>
</file>

<file path=ppt/theme/_rels/theme54.xml.rels><?xml version="1.0" encoding="UTF-8" standalone="yes"?>
<Relationships xmlns="http://schemas.openxmlformats.org/package/2006/relationships"><Relationship Id="rId1" Type="http://schemas.openxmlformats.org/officeDocument/2006/relationships/image" Target="../media/image7.jpeg"/></Relationships>
</file>

<file path=ppt/theme/_rels/theme55.xml.rels><?xml version="1.0" encoding="UTF-8" standalone="yes"?>
<Relationships xmlns="http://schemas.openxmlformats.org/package/2006/relationships"><Relationship Id="rId1" Type="http://schemas.openxmlformats.org/officeDocument/2006/relationships/image" Target="../media/image7.jpeg"/></Relationships>
</file>

<file path=ppt/theme/_rels/theme56.xml.rels><?xml version="1.0" encoding="UTF-8" standalone="yes"?>
<Relationships xmlns="http://schemas.openxmlformats.org/package/2006/relationships"><Relationship Id="rId1" Type="http://schemas.openxmlformats.org/officeDocument/2006/relationships/image" Target="../media/image7.jpeg"/></Relationships>
</file>

<file path=ppt/theme/_rels/theme57.xml.rels><?xml version="1.0" encoding="UTF-8" standalone="yes"?>
<Relationships xmlns="http://schemas.openxmlformats.org/package/2006/relationships"><Relationship Id="rId1" Type="http://schemas.openxmlformats.org/officeDocument/2006/relationships/image" Target="../media/image7.jpeg"/></Relationships>
</file>

<file path=ppt/theme/_rels/theme58.xml.rels><?xml version="1.0" encoding="UTF-8" standalone="yes"?>
<Relationships xmlns="http://schemas.openxmlformats.org/package/2006/relationships"><Relationship Id="rId1" Type="http://schemas.openxmlformats.org/officeDocument/2006/relationships/image" Target="../media/image7.jpeg"/></Relationships>
</file>

<file path=ppt/theme/_rels/theme59.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60.xml.rels><?xml version="1.0" encoding="UTF-8" standalone="yes"?>
<Relationships xmlns="http://schemas.openxmlformats.org/package/2006/relationships"><Relationship Id="rId1" Type="http://schemas.openxmlformats.org/officeDocument/2006/relationships/image" Target="../media/image7.jpeg"/></Relationships>
</file>

<file path=ppt/theme/_rels/theme61.xml.rels><?xml version="1.0" encoding="UTF-8" standalone="yes"?>
<Relationships xmlns="http://schemas.openxmlformats.org/package/2006/relationships"><Relationship Id="rId1" Type="http://schemas.openxmlformats.org/officeDocument/2006/relationships/image" Target="../media/image7.jpeg"/></Relationships>
</file>

<file path=ppt/theme/_rels/theme62.xml.rels><?xml version="1.0" encoding="UTF-8" standalone="yes"?>
<Relationships xmlns="http://schemas.openxmlformats.org/package/2006/relationships"><Relationship Id="rId1" Type="http://schemas.openxmlformats.org/officeDocument/2006/relationships/image" Target="../media/image7.jpeg"/></Relationships>
</file>

<file path=ppt/theme/_rels/theme63.xml.rels><?xml version="1.0" encoding="UTF-8" standalone="yes"?>
<Relationships xmlns="http://schemas.openxmlformats.org/package/2006/relationships"><Relationship Id="rId1" Type="http://schemas.openxmlformats.org/officeDocument/2006/relationships/image" Target="../media/image7.jpeg"/></Relationships>
</file>

<file path=ppt/theme/_rels/theme64.xml.rels><?xml version="1.0" encoding="UTF-8" standalone="yes"?>
<Relationships xmlns="http://schemas.openxmlformats.org/package/2006/relationships"><Relationship Id="rId1" Type="http://schemas.openxmlformats.org/officeDocument/2006/relationships/image" Target="../media/image7.jpeg"/></Relationships>
</file>

<file path=ppt/theme/_rels/theme65.xml.rels><?xml version="1.0" encoding="UTF-8" standalone="yes"?>
<Relationships xmlns="http://schemas.openxmlformats.org/package/2006/relationships"><Relationship Id="rId1" Type="http://schemas.openxmlformats.org/officeDocument/2006/relationships/image" Target="../media/image7.jpeg"/></Relationships>
</file>

<file path=ppt/theme/_rels/theme66.xml.rels><?xml version="1.0" encoding="UTF-8" standalone="yes"?>
<Relationships xmlns="http://schemas.openxmlformats.org/package/2006/relationships"><Relationship Id="rId1" Type="http://schemas.openxmlformats.org/officeDocument/2006/relationships/image" Target="../media/image7.jpeg"/></Relationships>
</file>

<file path=ppt/theme/_rels/theme67.xml.rels><?xml version="1.0" encoding="UTF-8" standalone="yes"?>
<Relationships xmlns="http://schemas.openxmlformats.org/package/2006/relationships"><Relationship Id="rId1" Type="http://schemas.openxmlformats.org/officeDocument/2006/relationships/image" Target="../media/image7.jpeg"/></Relationships>
</file>

<file path=ppt/theme/_rels/theme68.xml.rels><?xml version="1.0" encoding="UTF-8" standalone="yes"?>
<Relationships xmlns="http://schemas.openxmlformats.org/package/2006/relationships"><Relationship Id="rId1" Type="http://schemas.openxmlformats.org/officeDocument/2006/relationships/image" Target="../media/image7.jpeg"/></Relationships>
</file>

<file path=ppt/theme/_rels/theme69.xml.rels><?xml version="1.0" encoding="UTF-8" standalone="yes"?>
<Relationships xmlns="http://schemas.openxmlformats.org/package/2006/relationships"><Relationship Id="rId1" Type="http://schemas.openxmlformats.org/officeDocument/2006/relationships/image" Target="../media/image7.jpeg"/></Relationships>
</file>

<file path=ppt/theme/_rels/theme70.xml.rels><?xml version="1.0" encoding="UTF-8" standalone="yes"?>
<Relationships xmlns="http://schemas.openxmlformats.org/package/2006/relationships"><Relationship Id="rId1" Type="http://schemas.openxmlformats.org/officeDocument/2006/relationships/image" Target="../media/image7.jpeg"/></Relationships>
</file>

<file path=ppt/theme/_rels/theme71.xml.rels><?xml version="1.0" encoding="UTF-8" standalone="yes"?>
<Relationships xmlns="http://schemas.openxmlformats.org/package/2006/relationships"><Relationship Id="rId1" Type="http://schemas.openxmlformats.org/officeDocument/2006/relationships/image" Target="../media/image7.jpeg"/></Relationships>
</file>

<file path=ppt/theme/_rels/theme72.xml.rels><?xml version="1.0" encoding="UTF-8" standalone="yes"?>
<Relationships xmlns="http://schemas.openxmlformats.org/package/2006/relationships"><Relationship Id="rId1" Type="http://schemas.openxmlformats.org/officeDocument/2006/relationships/image" Target="../media/image7.jpeg"/></Relationships>
</file>

<file path=ppt/theme/_rels/theme73.xml.rels><?xml version="1.0" encoding="UTF-8" standalone="yes"?>
<Relationships xmlns="http://schemas.openxmlformats.org/package/2006/relationships"><Relationship Id="rId1" Type="http://schemas.openxmlformats.org/officeDocument/2006/relationships/image" Target="../media/image7.jpeg"/></Relationships>
</file>

<file path=ppt/theme/_rels/theme74.xml.rels><?xml version="1.0" encoding="UTF-8" standalone="yes"?>
<Relationships xmlns="http://schemas.openxmlformats.org/package/2006/relationships"><Relationship Id="rId1" Type="http://schemas.openxmlformats.org/officeDocument/2006/relationships/image" Target="../media/image7.jpeg"/></Relationships>
</file>

<file path=ppt/theme/_rels/theme75.xml.rels><?xml version="1.0" encoding="UTF-8" standalone="yes"?>
<Relationships xmlns="http://schemas.openxmlformats.org/package/2006/relationships"><Relationship Id="rId1" Type="http://schemas.openxmlformats.org/officeDocument/2006/relationships/image" Target="../media/image7.jpeg"/></Relationships>
</file>

<file path=ppt/theme/_rels/theme76.xml.rels><?xml version="1.0" encoding="UTF-8" standalone="yes"?>
<Relationships xmlns="http://schemas.openxmlformats.org/package/2006/relationships"><Relationship Id="rId1" Type="http://schemas.openxmlformats.org/officeDocument/2006/relationships/image" Target="../media/image7.jpeg"/></Relationships>
</file>

<file path=ppt/theme/_rels/theme77.xml.rels><?xml version="1.0" encoding="UTF-8" standalone="yes"?>
<Relationships xmlns="http://schemas.openxmlformats.org/package/2006/relationships"><Relationship Id="rId1" Type="http://schemas.openxmlformats.org/officeDocument/2006/relationships/image" Target="../media/image7.jpeg"/></Relationships>
</file>

<file path=ppt/theme/_rels/theme78.xml.rels><?xml version="1.0" encoding="UTF-8" standalone="yes"?>
<Relationships xmlns="http://schemas.openxmlformats.org/package/2006/relationships"><Relationship Id="rId1" Type="http://schemas.openxmlformats.org/officeDocument/2006/relationships/image" Target="../media/image7.jpeg"/></Relationships>
</file>

<file path=ppt/theme/_rels/theme79.xml.rels><?xml version="1.0" encoding="UTF-8" standalone="yes"?>
<Relationships xmlns="http://schemas.openxmlformats.org/package/2006/relationships"><Relationship Id="rId1" Type="http://schemas.openxmlformats.org/officeDocument/2006/relationships/image" Target="../media/image7.jpeg"/></Relationships>
</file>

<file path=ppt/theme/_rels/theme80.xml.rels><?xml version="1.0" encoding="UTF-8" standalone="yes"?>
<Relationships xmlns="http://schemas.openxmlformats.org/package/2006/relationships"><Relationship Id="rId1" Type="http://schemas.openxmlformats.org/officeDocument/2006/relationships/image" Target="../media/image7.jpeg"/></Relationships>
</file>

<file path=ppt/theme/_rels/theme81.xml.rels><?xml version="1.0" encoding="UTF-8" standalone="yes"?>
<Relationships xmlns="http://schemas.openxmlformats.org/package/2006/relationships"><Relationship Id="rId1" Type="http://schemas.openxmlformats.org/officeDocument/2006/relationships/image" Target="../media/image7.jpeg"/></Relationships>
</file>

<file path=ppt/theme/_rels/theme82.xml.rels><?xml version="1.0" encoding="UTF-8" standalone="yes"?>
<Relationships xmlns="http://schemas.openxmlformats.org/package/2006/relationships"><Relationship Id="rId1" Type="http://schemas.openxmlformats.org/officeDocument/2006/relationships/image" Target="../media/image7.jpeg"/></Relationships>
</file>

<file path=ppt/theme/_rels/theme83.xml.rels><?xml version="1.0" encoding="UTF-8" standalone="yes"?>
<Relationships xmlns="http://schemas.openxmlformats.org/package/2006/relationships"><Relationship Id="rId1" Type="http://schemas.openxmlformats.org/officeDocument/2006/relationships/image" Target="../media/image7.jpeg"/></Relationships>
</file>

<file path=ppt/theme/_rels/theme84.xml.rels><?xml version="1.0" encoding="UTF-8" standalone="yes"?>
<Relationships xmlns="http://schemas.openxmlformats.org/package/2006/relationships"><Relationship Id="rId1" Type="http://schemas.openxmlformats.org/officeDocument/2006/relationships/image" Target="../media/image7.jpeg"/></Relationships>
</file>

<file path=ppt/theme/_rels/theme85.xml.rels><?xml version="1.0" encoding="UTF-8" standalone="yes"?>
<Relationships xmlns="http://schemas.openxmlformats.org/package/2006/relationships"><Relationship Id="rId1" Type="http://schemas.openxmlformats.org/officeDocument/2006/relationships/image" Target="../media/image7.jpeg"/></Relationships>
</file>

<file path=ppt/theme/_rels/theme86.xml.rels><?xml version="1.0" encoding="UTF-8" standalone="yes"?>
<Relationships xmlns="http://schemas.openxmlformats.org/package/2006/relationships"><Relationship Id="rId1" Type="http://schemas.openxmlformats.org/officeDocument/2006/relationships/image" Target="../media/image7.jpeg"/></Relationships>
</file>

<file path=ppt/theme/_rels/theme87.xml.rels><?xml version="1.0" encoding="UTF-8" standalone="yes"?>
<Relationships xmlns="http://schemas.openxmlformats.org/package/2006/relationships"><Relationship Id="rId1" Type="http://schemas.openxmlformats.org/officeDocument/2006/relationships/image" Target="../media/image7.jpeg"/></Relationships>
</file>

<file path=ppt/theme/_rels/theme88.xml.rels><?xml version="1.0" encoding="UTF-8" standalone="yes"?>
<Relationships xmlns="http://schemas.openxmlformats.org/package/2006/relationships"><Relationship Id="rId1" Type="http://schemas.openxmlformats.org/officeDocument/2006/relationships/image" Target="../media/image7.jpeg"/></Relationships>
</file>

<file path=ppt/theme/_rels/theme89.xml.rels><?xml version="1.0" encoding="UTF-8" standalone="yes"?>
<Relationships xmlns="http://schemas.openxmlformats.org/package/2006/relationships"><Relationship Id="rId1" Type="http://schemas.openxmlformats.org/officeDocument/2006/relationships/image" Target="../media/image7.jpeg"/></Relationships>
</file>

<file path=ppt/theme/_rels/theme90.xml.rels><?xml version="1.0" encoding="UTF-8" standalone="yes"?>
<Relationships xmlns="http://schemas.openxmlformats.org/package/2006/relationships"><Relationship Id="rId1" Type="http://schemas.openxmlformats.org/officeDocument/2006/relationships/image" Target="../media/image7.jpeg"/></Relationships>
</file>

<file path=ppt/theme/_rels/theme91.xml.rels><?xml version="1.0" encoding="UTF-8" standalone="yes"?>
<Relationships xmlns="http://schemas.openxmlformats.org/package/2006/relationships"><Relationship Id="rId1" Type="http://schemas.openxmlformats.org/officeDocument/2006/relationships/image" Target="../media/image7.jpeg"/></Relationships>
</file>

<file path=ppt/theme/_rels/theme92.xml.rels><?xml version="1.0" encoding="UTF-8" standalone="yes"?>
<Relationships xmlns="http://schemas.openxmlformats.org/package/2006/relationships"><Relationship Id="rId1" Type="http://schemas.openxmlformats.org/officeDocument/2006/relationships/image" Target="../media/image7.jpeg"/></Relationships>
</file>

<file path=ppt/theme/_rels/theme93.xml.rels><?xml version="1.0" encoding="UTF-8" standalone="yes"?>
<Relationships xmlns="http://schemas.openxmlformats.org/package/2006/relationships"><Relationship Id="rId1" Type="http://schemas.openxmlformats.org/officeDocument/2006/relationships/image" Target="../media/image7.jpeg"/></Relationships>
</file>

<file path=ppt/theme/_rels/theme94.xml.rels><?xml version="1.0" encoding="UTF-8" standalone="yes"?>
<Relationships xmlns="http://schemas.openxmlformats.org/package/2006/relationships"><Relationship Id="rId1" Type="http://schemas.openxmlformats.org/officeDocument/2006/relationships/image" Target="../media/image7.jpeg"/></Relationships>
</file>

<file path=ppt/theme/_rels/theme95.xml.rels><?xml version="1.0" encoding="UTF-8" standalone="yes"?>
<Relationships xmlns="http://schemas.openxmlformats.org/package/2006/relationships"><Relationship Id="rId1" Type="http://schemas.openxmlformats.org/officeDocument/2006/relationships/image" Target="../media/image7.jpeg"/></Relationships>
</file>

<file path=ppt/theme/_rels/theme96.xml.rels><?xml version="1.0" encoding="UTF-8" standalone="yes"?>
<Relationships xmlns="http://schemas.openxmlformats.org/package/2006/relationships"><Relationship Id="rId1" Type="http://schemas.openxmlformats.org/officeDocument/2006/relationships/image" Target="../media/image7.jpeg"/></Relationships>
</file>

<file path=ppt/theme/_rels/theme97.xml.rels><?xml version="1.0" encoding="UTF-8" standalone="yes"?>
<Relationships xmlns="http://schemas.openxmlformats.org/package/2006/relationships"><Relationship Id="rId1" Type="http://schemas.openxmlformats.org/officeDocument/2006/relationships/image" Target="../media/image7.jpeg"/></Relationships>
</file>

<file path=ppt/theme/_rels/theme98.xml.rels><?xml version="1.0" encoding="UTF-8" standalone="yes"?>
<Relationships xmlns="http://schemas.openxmlformats.org/package/2006/relationships"><Relationship Id="rId1" Type="http://schemas.openxmlformats.org/officeDocument/2006/relationships/image" Target="../media/image7.jpeg"/></Relationships>
</file>

<file path=ppt/theme/_rels/theme9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heme1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3" id="{87907234-E060-4C27-BC4D-7811BEAD86A8}" vid="{CB936C43-8AB0-491F-A5F8-2C26CB210261}"/>
    </a:ext>
  </a:extLst>
</a:theme>
</file>

<file path=ppt/theme/theme10.xml><?xml version="1.0" encoding="utf-8"?>
<a:theme xmlns:a="http://schemas.openxmlformats.org/drawingml/2006/main" name="2_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6" id="{612884F3-8ED1-44C2-9019-16959DCE5286}" vid="{ADB13DF1-B880-4BC7-BC91-4174C56380F3}"/>
    </a:ext>
  </a:extLst>
</a:theme>
</file>

<file path=ppt/theme/theme100.xml><?xml version="1.0" encoding="utf-8"?>
<a:theme xmlns:a="http://schemas.openxmlformats.org/drawingml/2006/main" name="7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1.xml><?xml version="1.0" encoding="utf-8"?>
<a:theme xmlns:a="http://schemas.openxmlformats.org/drawingml/2006/main" name="7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2.xml><?xml version="1.0" encoding="utf-8"?>
<a:theme xmlns:a="http://schemas.openxmlformats.org/drawingml/2006/main" name="7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3.xml><?xml version="1.0" encoding="utf-8"?>
<a:theme xmlns:a="http://schemas.openxmlformats.org/drawingml/2006/main" name="7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4.xml><?xml version="1.0" encoding="utf-8"?>
<a:theme xmlns:a="http://schemas.openxmlformats.org/drawingml/2006/main" name="7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5.xml><?xml version="1.0" encoding="utf-8"?>
<a:theme xmlns:a="http://schemas.openxmlformats.org/drawingml/2006/main" name="7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6.xml><?xml version="1.0" encoding="utf-8"?>
<a:theme xmlns:a="http://schemas.openxmlformats.org/drawingml/2006/main" name="7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7.xml><?xml version="1.0" encoding="utf-8"?>
<a:theme xmlns:a="http://schemas.openxmlformats.org/drawingml/2006/main" name="7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8.xml><?xml version="1.0" encoding="utf-8"?>
<a:theme xmlns:a="http://schemas.openxmlformats.org/drawingml/2006/main" name="7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9.xml><?xml version="1.0" encoding="utf-8"?>
<a:theme xmlns:a="http://schemas.openxmlformats.org/drawingml/2006/main" name="8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0.xml><?xml version="1.0" encoding="utf-8"?>
<a:theme xmlns:a="http://schemas.openxmlformats.org/drawingml/2006/main" name="8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1.xml><?xml version="1.0" encoding="utf-8"?>
<a:theme xmlns:a="http://schemas.openxmlformats.org/drawingml/2006/main" name="8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2.xml><?xml version="1.0" encoding="utf-8"?>
<a:theme xmlns:a="http://schemas.openxmlformats.org/drawingml/2006/main" name="8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3.xml><?xml version="1.0" encoding="utf-8"?>
<a:theme xmlns:a="http://schemas.openxmlformats.org/drawingml/2006/main" name="Theme1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2" id="{6724DF4E-7C87-4F41-B7D4-7A89226F39C1}" vid="{7B983D4E-FA02-471A-B0E9-A24F764A7DF3}"/>
    </a:ext>
  </a:extLst>
</a:theme>
</file>

<file path=ppt/theme/theme114.xml><?xml version="1.0" encoding="utf-8"?>
<a:theme xmlns:a="http://schemas.openxmlformats.org/drawingml/2006/main" name="1_Theme1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2" id="{6724DF4E-7C87-4F41-B7D4-7A89226F39C1}" vid="{7B983D4E-FA02-471A-B0E9-A24F764A7DF3}"/>
    </a:ext>
  </a:extLst>
</a:theme>
</file>

<file path=ppt/theme/theme115.xml><?xml version="1.0" encoding="utf-8"?>
<a:theme xmlns:a="http://schemas.openxmlformats.org/drawingml/2006/main" name="2_Theme1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2" id="{6724DF4E-7C87-4F41-B7D4-7A89226F39C1}" vid="{7B983D4E-FA02-471A-B0E9-A24F764A7DF3}"/>
    </a:ext>
  </a:extLst>
</a:theme>
</file>

<file path=ppt/theme/theme116.xml><?xml version="1.0" encoding="utf-8"?>
<a:theme xmlns:a="http://schemas.openxmlformats.org/drawingml/2006/main" name="3_Theme1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2" id="{6724DF4E-7C87-4F41-B7D4-7A89226F39C1}" vid="{7B983D4E-FA02-471A-B0E9-A24F764A7DF3}"/>
    </a:ext>
  </a:extLst>
</a:theme>
</file>

<file path=ppt/theme/theme117.xml><?xml version="1.0" encoding="utf-8"?>
<a:theme xmlns:a="http://schemas.openxmlformats.org/drawingml/2006/main" name="4_Theme1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2" id="{6724DF4E-7C87-4F41-B7D4-7A89226F39C1}" vid="{7B983D4E-FA02-471A-B0E9-A24F764A7DF3}"/>
    </a:ext>
  </a:extLst>
</a:theme>
</file>

<file path=ppt/theme/theme118.xml><?xml version="1.0" encoding="utf-8"?>
<a:theme xmlns:a="http://schemas.openxmlformats.org/drawingml/2006/main" name="5_Theme1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2" id="{6724DF4E-7C87-4F41-B7D4-7A89226F39C1}" vid="{7B983D4E-FA02-471A-B0E9-A24F764A7DF3}"/>
    </a:ext>
  </a:extLst>
</a:theme>
</file>

<file path=ppt/theme/theme119.xml><?xml version="1.0" encoding="utf-8"?>
<a:theme xmlns:a="http://schemas.openxmlformats.org/drawingml/2006/main" name="244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1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0.xml><?xml version="1.0" encoding="utf-8"?>
<a:theme xmlns:a="http://schemas.openxmlformats.org/drawingml/2006/main" name="245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121.xml><?xml version="1.0" encoding="utf-8"?>
<a:theme xmlns:a="http://schemas.openxmlformats.org/drawingml/2006/main" name="246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122.xml><?xml version="1.0" encoding="utf-8"?>
<a:theme xmlns:a="http://schemas.openxmlformats.org/drawingml/2006/main" name="247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123.xml><?xml version="1.0" encoding="utf-8"?>
<a:theme xmlns:a="http://schemas.openxmlformats.org/drawingml/2006/main" name="248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124.xml><?xml version="1.0" encoding="utf-8"?>
<a:theme xmlns:a="http://schemas.openxmlformats.org/drawingml/2006/main" name="249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125.xml><?xml version="1.0" encoding="utf-8"?>
<a:theme xmlns:a="http://schemas.openxmlformats.org/drawingml/2006/main" name="250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126.xml><?xml version="1.0" encoding="utf-8"?>
<a:theme xmlns:a="http://schemas.openxmlformats.org/drawingml/2006/main" name="25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127.xml><?xml version="1.0" encoding="utf-8"?>
<a:theme xmlns:a="http://schemas.openxmlformats.org/drawingml/2006/main" name="8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8.xml><?xml version="1.0" encoding="utf-8"?>
<a:theme xmlns:a="http://schemas.openxmlformats.org/drawingml/2006/main" name="8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9.xml><?xml version="1.0" encoding="utf-8"?>
<a:theme xmlns:a="http://schemas.openxmlformats.org/drawingml/2006/main" name="8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0.xml><?xml version="1.0" encoding="utf-8"?>
<a:theme xmlns:a="http://schemas.openxmlformats.org/drawingml/2006/main" name="8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1.xml><?xml version="1.0" encoding="utf-8"?>
<a:theme xmlns:a="http://schemas.openxmlformats.org/drawingml/2006/main" name="8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2.xml><?xml version="1.0" encoding="utf-8"?>
<a:theme xmlns:a="http://schemas.openxmlformats.org/drawingml/2006/main" name="8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3.xml><?xml version="1.0" encoding="utf-8"?>
<a:theme xmlns:a="http://schemas.openxmlformats.org/drawingml/2006/main" name="9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4.xml><?xml version="1.0" encoding="utf-8"?>
<a:theme xmlns:a="http://schemas.openxmlformats.org/drawingml/2006/main" name="9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5.xml><?xml version="1.0" encoding="utf-8"?>
<a:theme xmlns:a="http://schemas.openxmlformats.org/drawingml/2006/main" name="9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6.xml><?xml version="1.0" encoding="utf-8"?>
<a:theme xmlns:a="http://schemas.openxmlformats.org/drawingml/2006/main" name="9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7.xml><?xml version="1.0" encoding="utf-8"?>
<a:theme xmlns:a="http://schemas.openxmlformats.org/drawingml/2006/main" name="9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8.xml><?xml version="1.0" encoding="utf-8"?>
<a:theme xmlns:a="http://schemas.openxmlformats.org/drawingml/2006/main" name="9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9.xml><?xml version="1.0" encoding="utf-8"?>
<a:theme xmlns:a="http://schemas.openxmlformats.org/drawingml/2006/main" name="9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1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0.xml><?xml version="1.0" encoding="utf-8"?>
<a:theme xmlns:a="http://schemas.openxmlformats.org/drawingml/2006/main" name="9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1.xml><?xml version="1.0" encoding="utf-8"?>
<a:theme xmlns:a="http://schemas.openxmlformats.org/drawingml/2006/main" name="9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2.xml><?xml version="1.0" encoding="utf-8"?>
<a:theme xmlns:a="http://schemas.openxmlformats.org/drawingml/2006/main" name="9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3.xml><?xml version="1.0" encoding="utf-8"?>
<a:theme xmlns:a="http://schemas.openxmlformats.org/drawingml/2006/main" name="10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4.xml><?xml version="1.0" encoding="utf-8"?>
<a:theme xmlns:a="http://schemas.openxmlformats.org/drawingml/2006/main" name="10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5.xml><?xml version="1.0" encoding="utf-8"?>
<a:theme xmlns:a="http://schemas.openxmlformats.org/drawingml/2006/main" name="10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6.xml><?xml version="1.0" encoding="utf-8"?>
<a:theme xmlns:a="http://schemas.openxmlformats.org/drawingml/2006/main" name="Theme10">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extraClrScheme>
  </a:extraClrSchemeLst>
  <a:extLst>
    <a:ext uri="{05A4C25C-085E-4340-85A3-A5531E510DB2}">
      <thm15:themeFamily xmlns:thm15="http://schemas.microsoft.com/office/thememl/2012/main" name="Theme10" id="{EB4AAB6D-E2B9-4E04-BF01-D9E1C288FCA5}" vid="{6BA189A0-E7B8-425A-8C0B-C401A3DE306E}"/>
    </a:ext>
  </a:extLst>
</a:theme>
</file>

<file path=ppt/theme/theme147.xml><?xml version="1.0" encoding="utf-8"?>
<a:theme xmlns:a="http://schemas.openxmlformats.org/drawingml/2006/main" name="3_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6" id="{612884F3-8ED1-44C2-9019-16959DCE5286}" vid="{ADB13DF1-B880-4BC7-BC91-4174C56380F3}"/>
    </a:ext>
  </a:extLst>
</a:theme>
</file>

<file path=ppt/theme/theme148.xml><?xml version="1.0" encoding="utf-8"?>
<a:theme xmlns:a="http://schemas.openxmlformats.org/drawingml/2006/main" name="4_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6" id="{612884F3-8ED1-44C2-9019-16959DCE5286}" vid="{ADB13DF1-B880-4BC7-BC91-4174C56380F3}"/>
    </a:ext>
  </a:extLst>
</a:theme>
</file>

<file path=ppt/theme/theme149.xml><?xml version="1.0" encoding="utf-8"?>
<a:theme xmlns:a="http://schemas.openxmlformats.org/drawingml/2006/main" name="5_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6" id="{612884F3-8ED1-44C2-9019-16959DCE5286}" vid="{ADB13DF1-B880-4BC7-BC91-4174C56380F3}"/>
    </a:ext>
  </a:extLst>
</a:theme>
</file>

<file path=ppt/theme/theme15.xml><?xml version="1.0" encoding="utf-8"?>
<a:theme xmlns:a="http://schemas.openxmlformats.org/drawingml/2006/main" name="2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0.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1.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2.xml><?xml version="1.0" encoding="utf-8"?>
<a:theme xmlns:a="http://schemas.openxmlformats.org/drawingml/2006/main" name="17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3.xml><?xml version="1.0" encoding="utf-8"?>
<a:theme xmlns:a="http://schemas.openxmlformats.org/drawingml/2006/main" name="18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4.xml><?xml version="1.0" encoding="utf-8"?>
<a:theme xmlns:a="http://schemas.openxmlformats.org/drawingml/2006/main" name="19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5.xml><?xml version="1.0" encoding="utf-8"?>
<a:theme xmlns:a="http://schemas.openxmlformats.org/drawingml/2006/main" name="20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6.xml><?xml version="1.0" encoding="utf-8"?>
<a:theme xmlns:a="http://schemas.openxmlformats.org/drawingml/2006/main" name="21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7.xml><?xml version="1.0" encoding="utf-8"?>
<a:theme xmlns:a="http://schemas.openxmlformats.org/drawingml/2006/main" name="22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8.xml><?xml version="1.0" encoding="utf-8"?>
<a:theme xmlns:a="http://schemas.openxmlformats.org/drawingml/2006/main" name="23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9.xml><?xml version="1.0" encoding="utf-8"?>
<a:theme xmlns:a="http://schemas.openxmlformats.org/drawingml/2006/main" name="24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3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0.xml><?xml version="1.0" encoding="utf-8"?>
<a:theme xmlns:a="http://schemas.openxmlformats.org/drawingml/2006/main" name="25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1.xml><?xml version="1.0" encoding="utf-8"?>
<a:theme xmlns:a="http://schemas.openxmlformats.org/drawingml/2006/main" name="26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2.xml><?xml version="1.0" encoding="utf-8"?>
<a:theme xmlns:a="http://schemas.openxmlformats.org/drawingml/2006/main" name="27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3.xml><?xml version="1.0" encoding="utf-8"?>
<a:theme xmlns:a="http://schemas.openxmlformats.org/drawingml/2006/main" name="28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4.xml><?xml version="1.0" encoding="utf-8"?>
<a:theme xmlns:a="http://schemas.openxmlformats.org/drawingml/2006/main" name="29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5.xml><?xml version="1.0" encoding="utf-8"?>
<a:theme xmlns:a="http://schemas.openxmlformats.org/drawingml/2006/main" name="30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6.xml><?xml version="1.0" encoding="utf-8"?>
<a:theme xmlns:a="http://schemas.openxmlformats.org/drawingml/2006/main" name="31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7.xml><?xml version="1.0" encoding="utf-8"?>
<a:theme xmlns:a="http://schemas.openxmlformats.org/drawingml/2006/main" name="32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8.xml><?xml version="1.0" encoding="utf-8"?>
<a:theme xmlns:a="http://schemas.openxmlformats.org/drawingml/2006/main" name="33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5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6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eme14">
  <a:themeElements>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8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9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10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11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12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13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14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15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16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1.xml><?xml version="1.0" encoding="utf-8"?>
<a:theme xmlns:a="http://schemas.openxmlformats.org/drawingml/2006/main" name="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2.xml><?xml version="1.0" encoding="utf-8"?>
<a:theme xmlns:a="http://schemas.openxmlformats.org/drawingml/2006/main" name="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3.xml><?xml version="1.0" encoding="utf-8"?>
<a:theme xmlns:a="http://schemas.openxmlformats.org/drawingml/2006/main" name="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4.xml><?xml version="1.0" encoding="utf-8"?>
<a:theme xmlns:a="http://schemas.openxmlformats.org/drawingml/2006/main" name="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5.xml><?xml version="1.0" encoding="utf-8"?>
<a:theme xmlns:a="http://schemas.openxmlformats.org/drawingml/2006/main" name="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6.xml><?xml version="1.0" encoding="utf-8"?>
<a:theme xmlns:a="http://schemas.openxmlformats.org/drawingml/2006/main" name="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7.xml><?xml version="1.0" encoding="utf-8"?>
<a:theme xmlns:a="http://schemas.openxmlformats.org/drawingml/2006/main" name="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8.xml><?xml version="1.0" encoding="utf-8"?>
<a:theme xmlns:a="http://schemas.openxmlformats.org/drawingml/2006/main" name="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9.xml><?xml version="1.0" encoding="utf-8"?>
<a:theme xmlns:a="http://schemas.openxmlformats.org/drawingml/2006/main" name="1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1.xml><?xml version="1.0" encoding="utf-8"?>
<a:theme xmlns:a="http://schemas.openxmlformats.org/drawingml/2006/main" name="1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2.xml><?xml version="1.0" encoding="utf-8"?>
<a:theme xmlns:a="http://schemas.openxmlformats.org/drawingml/2006/main" name="1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3.xml><?xml version="1.0" encoding="utf-8"?>
<a:theme xmlns:a="http://schemas.openxmlformats.org/drawingml/2006/main" name="1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4.xml><?xml version="1.0" encoding="utf-8"?>
<a:theme xmlns:a="http://schemas.openxmlformats.org/drawingml/2006/main" name="1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5.xml><?xml version="1.0" encoding="utf-8"?>
<a:theme xmlns:a="http://schemas.openxmlformats.org/drawingml/2006/main" name="1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6.xml><?xml version="1.0" encoding="utf-8"?>
<a:theme xmlns:a="http://schemas.openxmlformats.org/drawingml/2006/main" name="1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7.xml><?xml version="1.0" encoding="utf-8"?>
<a:theme xmlns:a="http://schemas.openxmlformats.org/drawingml/2006/main" name="1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8.xml><?xml version="1.0" encoding="utf-8"?>
<a:theme xmlns:a="http://schemas.openxmlformats.org/drawingml/2006/main" name="1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9.xml><?xml version="1.0" encoding="utf-8"?>
<a:theme xmlns:a="http://schemas.openxmlformats.org/drawingml/2006/main" name="2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0.xml><?xml version="1.0" encoding="utf-8"?>
<a:theme xmlns:a="http://schemas.openxmlformats.org/drawingml/2006/main" name="2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1.xml><?xml version="1.0" encoding="utf-8"?>
<a:theme xmlns:a="http://schemas.openxmlformats.org/drawingml/2006/main" name="2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2.xml><?xml version="1.0" encoding="utf-8"?>
<a:theme xmlns:a="http://schemas.openxmlformats.org/drawingml/2006/main" name="2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3.xml><?xml version="1.0" encoding="utf-8"?>
<a:theme xmlns:a="http://schemas.openxmlformats.org/drawingml/2006/main" name="2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4.xml><?xml version="1.0" encoding="utf-8"?>
<a:theme xmlns:a="http://schemas.openxmlformats.org/drawingml/2006/main" name="2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5.xml><?xml version="1.0" encoding="utf-8"?>
<a:theme xmlns:a="http://schemas.openxmlformats.org/drawingml/2006/main" name="2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6.xml><?xml version="1.0" encoding="utf-8"?>
<a:theme xmlns:a="http://schemas.openxmlformats.org/drawingml/2006/main" name="2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7.xml><?xml version="1.0" encoding="utf-8"?>
<a:theme xmlns:a="http://schemas.openxmlformats.org/drawingml/2006/main" name="2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8.xml><?xml version="1.0" encoding="utf-8"?>
<a:theme xmlns:a="http://schemas.openxmlformats.org/drawingml/2006/main" name="2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9.xml><?xml version="1.0" encoding="utf-8"?>
<a:theme xmlns:a="http://schemas.openxmlformats.org/drawingml/2006/main" name="3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0.xml><?xml version="1.0" encoding="utf-8"?>
<a:theme xmlns:a="http://schemas.openxmlformats.org/drawingml/2006/main" name="3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1.xml><?xml version="1.0" encoding="utf-8"?>
<a:theme xmlns:a="http://schemas.openxmlformats.org/drawingml/2006/main" name="3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2.xml><?xml version="1.0" encoding="utf-8"?>
<a:theme xmlns:a="http://schemas.openxmlformats.org/drawingml/2006/main" name="3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3.xml><?xml version="1.0" encoding="utf-8"?>
<a:theme xmlns:a="http://schemas.openxmlformats.org/drawingml/2006/main" name="3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4.xml><?xml version="1.0" encoding="utf-8"?>
<a:theme xmlns:a="http://schemas.openxmlformats.org/drawingml/2006/main" name="3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5.xml><?xml version="1.0" encoding="utf-8"?>
<a:theme xmlns:a="http://schemas.openxmlformats.org/drawingml/2006/main" name="3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6.xml><?xml version="1.0" encoding="utf-8"?>
<a:theme xmlns:a="http://schemas.openxmlformats.org/drawingml/2006/main" name="3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7.xml><?xml version="1.0" encoding="utf-8"?>
<a:theme xmlns:a="http://schemas.openxmlformats.org/drawingml/2006/main" name="3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8.xml><?xml version="1.0" encoding="utf-8"?>
<a:theme xmlns:a="http://schemas.openxmlformats.org/drawingml/2006/main" name="3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9.xml><?xml version="1.0" encoding="utf-8"?>
<a:theme xmlns:a="http://schemas.openxmlformats.org/drawingml/2006/main" name="4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0.xml><?xml version="1.0" encoding="utf-8"?>
<a:theme xmlns:a="http://schemas.openxmlformats.org/drawingml/2006/main" name="4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1.xml><?xml version="1.0" encoding="utf-8"?>
<a:theme xmlns:a="http://schemas.openxmlformats.org/drawingml/2006/main" name="4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2.xml><?xml version="1.0" encoding="utf-8"?>
<a:theme xmlns:a="http://schemas.openxmlformats.org/drawingml/2006/main" name="4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3.xml><?xml version="1.0" encoding="utf-8"?>
<a:theme xmlns:a="http://schemas.openxmlformats.org/drawingml/2006/main" name="4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4.xml><?xml version="1.0" encoding="utf-8"?>
<a:theme xmlns:a="http://schemas.openxmlformats.org/drawingml/2006/main" name="4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5.xml><?xml version="1.0" encoding="utf-8"?>
<a:theme xmlns:a="http://schemas.openxmlformats.org/drawingml/2006/main" name="4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6.xml><?xml version="1.0" encoding="utf-8"?>
<a:theme xmlns:a="http://schemas.openxmlformats.org/drawingml/2006/main" name="4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7.xml><?xml version="1.0" encoding="utf-8"?>
<a:theme xmlns:a="http://schemas.openxmlformats.org/drawingml/2006/main" name="4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8.xml><?xml version="1.0" encoding="utf-8"?>
<a:theme xmlns:a="http://schemas.openxmlformats.org/drawingml/2006/main" name="4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9.xml><?xml version="1.0" encoding="utf-8"?>
<a:theme xmlns:a="http://schemas.openxmlformats.org/drawingml/2006/main" name="5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6" id="{612884F3-8ED1-44C2-9019-16959DCE5286}" vid="{ADB13DF1-B880-4BC7-BC91-4174C56380F3}"/>
    </a:ext>
  </a:extLst>
</a:theme>
</file>

<file path=ppt/theme/theme80.xml><?xml version="1.0" encoding="utf-8"?>
<a:theme xmlns:a="http://schemas.openxmlformats.org/drawingml/2006/main" name="5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1.xml><?xml version="1.0" encoding="utf-8"?>
<a:theme xmlns:a="http://schemas.openxmlformats.org/drawingml/2006/main" name="5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2.xml><?xml version="1.0" encoding="utf-8"?>
<a:theme xmlns:a="http://schemas.openxmlformats.org/drawingml/2006/main" name="5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3.xml><?xml version="1.0" encoding="utf-8"?>
<a:theme xmlns:a="http://schemas.openxmlformats.org/drawingml/2006/main" name="5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4.xml><?xml version="1.0" encoding="utf-8"?>
<a:theme xmlns:a="http://schemas.openxmlformats.org/drawingml/2006/main" name="5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5.xml><?xml version="1.0" encoding="utf-8"?>
<a:theme xmlns:a="http://schemas.openxmlformats.org/drawingml/2006/main" name="5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6.xml><?xml version="1.0" encoding="utf-8"?>
<a:theme xmlns:a="http://schemas.openxmlformats.org/drawingml/2006/main" name="5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7.xml><?xml version="1.0" encoding="utf-8"?>
<a:theme xmlns:a="http://schemas.openxmlformats.org/drawingml/2006/main" name="5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8.xml><?xml version="1.0" encoding="utf-8"?>
<a:theme xmlns:a="http://schemas.openxmlformats.org/drawingml/2006/main" name="5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9.xml><?xml version="1.0" encoding="utf-8"?>
<a:theme xmlns:a="http://schemas.openxmlformats.org/drawingml/2006/main" name="6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_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6" id="{612884F3-8ED1-44C2-9019-16959DCE5286}" vid="{ADB13DF1-B880-4BC7-BC91-4174C56380F3}"/>
    </a:ext>
  </a:extLst>
</a:theme>
</file>

<file path=ppt/theme/theme90.xml><?xml version="1.0" encoding="utf-8"?>
<a:theme xmlns:a="http://schemas.openxmlformats.org/drawingml/2006/main" name="61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1.xml><?xml version="1.0" encoding="utf-8"?>
<a:theme xmlns:a="http://schemas.openxmlformats.org/drawingml/2006/main" name="62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2.xml><?xml version="1.0" encoding="utf-8"?>
<a:theme xmlns:a="http://schemas.openxmlformats.org/drawingml/2006/main" name="63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3.xml><?xml version="1.0" encoding="utf-8"?>
<a:theme xmlns:a="http://schemas.openxmlformats.org/drawingml/2006/main" name="64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4.xml><?xml version="1.0" encoding="utf-8"?>
<a:theme xmlns:a="http://schemas.openxmlformats.org/drawingml/2006/main" name="65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5.xml><?xml version="1.0" encoding="utf-8"?>
<a:theme xmlns:a="http://schemas.openxmlformats.org/drawingml/2006/main" name="66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6.xml><?xml version="1.0" encoding="utf-8"?>
<a:theme xmlns:a="http://schemas.openxmlformats.org/drawingml/2006/main" name="67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7.xml><?xml version="1.0" encoding="utf-8"?>
<a:theme xmlns:a="http://schemas.openxmlformats.org/drawingml/2006/main" name="68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8.xml><?xml version="1.0" encoding="utf-8"?>
<a:theme xmlns:a="http://schemas.openxmlformats.org/drawingml/2006/main" name="69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9.xml><?xml version="1.0" encoding="utf-8"?>
<a:theme xmlns:a="http://schemas.openxmlformats.org/drawingml/2006/main" name="70_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Theme13</Template>
  <TotalTime>2465</TotalTime>
  <Words>7273</Words>
  <Application>Microsoft Office PowerPoint</Application>
  <PresentationFormat>Widescreen</PresentationFormat>
  <Paragraphs>1036</Paragraphs>
  <Slides>162</Slides>
  <Notes>9</Notes>
  <HiddenSlides>0</HiddenSlides>
  <MMClips>0</MMClips>
  <ScaleCrop>false</ScaleCrop>
  <HeadingPairs>
    <vt:vector size="8" baseType="variant">
      <vt:variant>
        <vt:lpstr>Fonts Used</vt:lpstr>
      </vt:variant>
      <vt:variant>
        <vt:i4>22</vt:i4>
      </vt:variant>
      <vt:variant>
        <vt:lpstr>Theme</vt:lpstr>
      </vt:variant>
      <vt:variant>
        <vt:i4>168</vt:i4>
      </vt:variant>
      <vt:variant>
        <vt:lpstr>Embedded OLE Servers</vt:lpstr>
      </vt:variant>
      <vt:variant>
        <vt:i4>1</vt:i4>
      </vt:variant>
      <vt:variant>
        <vt:lpstr>Slide Titles</vt:lpstr>
      </vt:variant>
      <vt:variant>
        <vt:i4>162</vt:i4>
      </vt:variant>
    </vt:vector>
  </HeadingPairs>
  <TitlesOfParts>
    <vt:vector size="353" baseType="lpstr">
      <vt:lpstr>Aharoni</vt:lpstr>
      <vt:lpstr>Arial</vt:lpstr>
      <vt:lpstr>Arial Black</vt:lpstr>
      <vt:lpstr>Arial Rounded MT Bold</vt:lpstr>
      <vt:lpstr>Bahnschrift</vt:lpstr>
      <vt:lpstr>Berlin Sans FB Demi</vt:lpstr>
      <vt:lpstr>Calibri</vt:lpstr>
      <vt:lpstr>Calibri Light</vt:lpstr>
      <vt:lpstr>Century Gothic</vt:lpstr>
      <vt:lpstr>Century Schoolbook</vt:lpstr>
      <vt:lpstr>Constantia</vt:lpstr>
      <vt:lpstr>Cooper Black</vt:lpstr>
      <vt:lpstr>Edwardian Script ITC</vt:lpstr>
      <vt:lpstr>Garamond</vt:lpstr>
      <vt:lpstr>Georgia</vt:lpstr>
      <vt:lpstr>Gill Sans MT</vt:lpstr>
      <vt:lpstr>Tahoma</vt:lpstr>
      <vt:lpstr>Times New Roman</vt:lpstr>
      <vt:lpstr>Verdana</vt:lpstr>
      <vt:lpstr>Wingdings</vt:lpstr>
      <vt:lpstr>Wingdings 2</vt:lpstr>
      <vt:lpstr>Wingdings 3</vt:lpstr>
      <vt:lpstr>Theme13</vt:lpstr>
      <vt:lpstr>Theme14</vt:lpstr>
      <vt:lpstr>Theme11</vt:lpstr>
      <vt:lpstr>1_Theme11</vt:lpstr>
      <vt:lpstr>Theme39</vt:lpstr>
      <vt:lpstr>Ion</vt:lpstr>
      <vt:lpstr>Slice</vt:lpstr>
      <vt:lpstr>Theme16</vt:lpstr>
      <vt:lpstr>1_Theme16</vt:lpstr>
      <vt:lpstr>2_Theme16</vt:lpstr>
      <vt:lpstr>Solstice</vt:lpstr>
      <vt:lpstr>1_Solstice</vt:lpstr>
      <vt:lpstr>Theme36</vt:lpstr>
      <vt:lpstr>1_Theme36</vt:lpstr>
      <vt:lpstr>2_Theme36</vt:lpstr>
      <vt:lpstr>3_Theme36</vt:lpstr>
      <vt:lpstr>4_Theme36</vt:lpstr>
      <vt:lpstr>5_Theme36</vt:lpstr>
      <vt:lpstr>6_Theme36</vt:lpstr>
      <vt:lpstr>7_Theme36</vt:lpstr>
      <vt:lpstr>8_Theme36</vt:lpstr>
      <vt:lpstr>9_Theme36</vt:lpstr>
      <vt:lpstr>10_Theme36</vt:lpstr>
      <vt:lpstr>11_Theme36</vt:lpstr>
      <vt:lpstr>12_Theme36</vt:lpstr>
      <vt:lpstr>13_Theme36</vt:lpstr>
      <vt:lpstr>14_Theme36</vt:lpstr>
      <vt:lpstr>15_Theme36</vt:lpstr>
      <vt:lpstr>16_Theme36</vt:lpstr>
      <vt:lpstr>1_Theme39</vt:lpstr>
      <vt:lpstr>2_Theme39</vt:lpstr>
      <vt:lpstr>3_Theme39</vt:lpstr>
      <vt:lpstr>4_Theme39</vt:lpstr>
      <vt:lpstr>5_Theme39</vt:lpstr>
      <vt:lpstr>6_Theme39</vt:lpstr>
      <vt:lpstr>7_Theme39</vt:lpstr>
      <vt:lpstr>8_Theme39</vt:lpstr>
      <vt:lpstr>9_Theme39</vt:lpstr>
      <vt:lpstr>10_Theme39</vt:lpstr>
      <vt:lpstr>11_Theme39</vt:lpstr>
      <vt:lpstr>12_Theme39</vt:lpstr>
      <vt:lpstr>13_Theme39</vt:lpstr>
      <vt:lpstr>14_Theme39</vt:lpstr>
      <vt:lpstr>15_Theme39</vt:lpstr>
      <vt:lpstr>16_Theme39</vt:lpstr>
      <vt:lpstr>17_Theme39</vt:lpstr>
      <vt:lpstr>18_Theme39</vt:lpstr>
      <vt:lpstr>19_Theme39</vt:lpstr>
      <vt:lpstr>20_Theme39</vt:lpstr>
      <vt:lpstr>21_Theme39</vt:lpstr>
      <vt:lpstr>22_Theme39</vt:lpstr>
      <vt:lpstr>23_Theme39</vt:lpstr>
      <vt:lpstr>24_Theme39</vt:lpstr>
      <vt:lpstr>25_Theme39</vt:lpstr>
      <vt:lpstr>26_Theme39</vt:lpstr>
      <vt:lpstr>27_Theme39</vt:lpstr>
      <vt:lpstr>28_Theme39</vt:lpstr>
      <vt:lpstr>29_Theme39</vt:lpstr>
      <vt:lpstr>30_Theme39</vt:lpstr>
      <vt:lpstr>31_Theme39</vt:lpstr>
      <vt:lpstr>32_Theme39</vt:lpstr>
      <vt:lpstr>33_Theme39</vt:lpstr>
      <vt:lpstr>34_Theme39</vt:lpstr>
      <vt:lpstr>35_Theme39</vt:lpstr>
      <vt:lpstr>36_Theme39</vt:lpstr>
      <vt:lpstr>37_Theme39</vt:lpstr>
      <vt:lpstr>38_Theme39</vt:lpstr>
      <vt:lpstr>39_Theme39</vt:lpstr>
      <vt:lpstr>40_Theme39</vt:lpstr>
      <vt:lpstr>41_Theme39</vt:lpstr>
      <vt:lpstr>42_Theme39</vt:lpstr>
      <vt:lpstr>43_Theme39</vt:lpstr>
      <vt:lpstr>44_Theme39</vt:lpstr>
      <vt:lpstr>45_Theme39</vt:lpstr>
      <vt:lpstr>46_Theme39</vt:lpstr>
      <vt:lpstr>47_Theme39</vt:lpstr>
      <vt:lpstr>48_Theme39</vt:lpstr>
      <vt:lpstr>49_Theme39</vt:lpstr>
      <vt:lpstr>50_Theme39</vt:lpstr>
      <vt:lpstr>51_Theme39</vt:lpstr>
      <vt:lpstr>52_Theme39</vt:lpstr>
      <vt:lpstr>53_Theme39</vt:lpstr>
      <vt:lpstr>54_Theme39</vt:lpstr>
      <vt:lpstr>55_Theme39</vt:lpstr>
      <vt:lpstr>56_Theme39</vt:lpstr>
      <vt:lpstr>57_Theme39</vt:lpstr>
      <vt:lpstr>58_Theme39</vt:lpstr>
      <vt:lpstr>59_Theme39</vt:lpstr>
      <vt:lpstr>60_Theme39</vt:lpstr>
      <vt:lpstr>61_Theme39</vt:lpstr>
      <vt:lpstr>62_Theme39</vt:lpstr>
      <vt:lpstr>63_Theme39</vt:lpstr>
      <vt:lpstr>64_Theme39</vt:lpstr>
      <vt:lpstr>65_Theme39</vt:lpstr>
      <vt:lpstr>66_Theme39</vt:lpstr>
      <vt:lpstr>67_Theme39</vt:lpstr>
      <vt:lpstr>68_Theme39</vt:lpstr>
      <vt:lpstr>69_Theme39</vt:lpstr>
      <vt:lpstr>70_Theme39</vt:lpstr>
      <vt:lpstr>71_Theme39</vt:lpstr>
      <vt:lpstr>72_Theme39</vt:lpstr>
      <vt:lpstr>73_Theme39</vt:lpstr>
      <vt:lpstr>74_Theme39</vt:lpstr>
      <vt:lpstr>75_Theme39</vt:lpstr>
      <vt:lpstr>76_Theme39</vt:lpstr>
      <vt:lpstr>77_Theme39</vt:lpstr>
      <vt:lpstr>78_Theme39</vt:lpstr>
      <vt:lpstr>79_Theme39</vt:lpstr>
      <vt:lpstr>80_Theme39</vt:lpstr>
      <vt:lpstr>81_Theme39</vt:lpstr>
      <vt:lpstr>82_Theme39</vt:lpstr>
      <vt:lpstr>83_Theme39</vt:lpstr>
      <vt:lpstr>Theme12</vt:lpstr>
      <vt:lpstr>1_Theme12</vt:lpstr>
      <vt:lpstr>2_Theme12</vt:lpstr>
      <vt:lpstr>3_Theme12</vt:lpstr>
      <vt:lpstr>4_Theme12</vt:lpstr>
      <vt:lpstr>5_Theme12</vt:lpstr>
      <vt:lpstr>244_Theme1</vt:lpstr>
      <vt:lpstr>245_Theme1</vt:lpstr>
      <vt:lpstr>246_Theme1</vt:lpstr>
      <vt:lpstr>247_Theme1</vt:lpstr>
      <vt:lpstr>248_Theme1</vt:lpstr>
      <vt:lpstr>249_Theme1</vt:lpstr>
      <vt:lpstr>250_Theme1</vt:lpstr>
      <vt:lpstr>251_Theme1</vt:lpstr>
      <vt:lpstr>84_Theme39</vt:lpstr>
      <vt:lpstr>85_Theme39</vt:lpstr>
      <vt:lpstr>86_Theme39</vt:lpstr>
      <vt:lpstr>87_Theme39</vt:lpstr>
      <vt:lpstr>88_Theme39</vt:lpstr>
      <vt:lpstr>89_Theme39</vt:lpstr>
      <vt:lpstr>90_Theme39</vt:lpstr>
      <vt:lpstr>91_Theme39</vt:lpstr>
      <vt:lpstr>92_Theme39</vt:lpstr>
      <vt:lpstr>93_Theme39</vt:lpstr>
      <vt:lpstr>94_Theme39</vt:lpstr>
      <vt:lpstr>95_Theme39</vt:lpstr>
      <vt:lpstr>96_Theme39</vt:lpstr>
      <vt:lpstr>97_Theme39</vt:lpstr>
      <vt:lpstr>98_Theme39</vt:lpstr>
      <vt:lpstr>99_Theme39</vt:lpstr>
      <vt:lpstr>100_Theme39</vt:lpstr>
      <vt:lpstr>101_Theme39</vt:lpstr>
      <vt:lpstr>102_Theme39</vt:lpstr>
      <vt:lpstr>Theme10</vt:lpstr>
      <vt:lpstr>3_Theme16</vt:lpstr>
      <vt:lpstr>4_Theme16</vt:lpstr>
      <vt:lpstr>5_Theme16</vt:lpstr>
      <vt:lpstr>2_Solstice</vt:lpstr>
      <vt:lpstr>3_Solstice</vt:lpstr>
      <vt:lpstr>17_Theme36</vt:lpstr>
      <vt:lpstr>18_Theme36</vt:lpstr>
      <vt:lpstr>19_Theme36</vt:lpstr>
      <vt:lpstr>20_Theme36</vt:lpstr>
      <vt:lpstr>21_Theme36</vt:lpstr>
      <vt:lpstr>22_Theme36</vt:lpstr>
      <vt:lpstr>23_Theme36</vt:lpstr>
      <vt:lpstr>24_Theme36</vt:lpstr>
      <vt:lpstr>25_Theme36</vt:lpstr>
      <vt:lpstr>26_Theme36</vt:lpstr>
      <vt:lpstr>27_Theme36</vt:lpstr>
      <vt:lpstr>28_Theme36</vt:lpstr>
      <vt:lpstr>29_Theme36</vt:lpstr>
      <vt:lpstr>30_Theme36</vt:lpstr>
      <vt:lpstr>31_Theme36</vt:lpstr>
      <vt:lpstr>32_Theme36</vt:lpstr>
      <vt:lpstr>33_Theme36</vt:lpstr>
      <vt:lpstr>Clip</vt:lpstr>
      <vt:lpstr> Psychiatric Emergencies</vt:lpstr>
      <vt:lpstr>PSYCHIATRIC EMERGENCIES</vt:lpstr>
      <vt:lpstr>Approaches to psychiatric emergencies</vt:lpstr>
      <vt:lpstr>Types of psychiatric emergencies</vt:lpstr>
      <vt:lpstr>SUICIDE AND DELIBERATE SELF HARM</vt:lpstr>
      <vt:lpstr>Definitions</vt:lpstr>
      <vt:lpstr>TYPES</vt:lpstr>
      <vt:lpstr>Methods used to commit suicide</vt:lpstr>
      <vt:lpstr>Risk factors</vt:lpstr>
      <vt:lpstr>Risk factors cont’</vt:lpstr>
      <vt:lpstr>Protective factors</vt:lpstr>
      <vt:lpstr>Characteristics  evaluated in the psychiatric assessment of patients with suicidal behavior</vt:lpstr>
      <vt:lpstr>2. Psychiatric illnesses</vt:lpstr>
      <vt:lpstr>3. History</vt:lpstr>
      <vt:lpstr>4. Psychosocial situation</vt:lpstr>
      <vt:lpstr>5. Coping skills</vt:lpstr>
      <vt:lpstr>Assessment of suicidal risk</vt:lpstr>
      <vt:lpstr>Sad persons(Patterson et al, 1983) Adapted sad persons’ scale(Juhnke,1996)</vt:lpstr>
      <vt:lpstr>SAD PERSONS CONT’</vt:lpstr>
      <vt:lpstr>Scoring system</vt:lpstr>
      <vt:lpstr>‘SADCHILDREN SCALE’(adapted from Di Vasto, West &amp; Cristy 1979)</vt:lpstr>
      <vt:lpstr>IS PATH WARM?</vt:lpstr>
      <vt:lpstr>PowerPoint Presentation</vt:lpstr>
      <vt:lpstr>PowerPoint Presentation</vt:lpstr>
      <vt:lpstr>Specific interventions</vt:lpstr>
      <vt:lpstr>Nursing Management of suicidal patients</vt:lpstr>
      <vt:lpstr>Nursing care cont’</vt:lpstr>
      <vt:lpstr>Nursiing care cont’</vt:lpstr>
      <vt:lpstr>SUMMARY</vt:lpstr>
      <vt:lpstr>VIOLENCE AND AGRESSION</vt:lpstr>
      <vt:lpstr>Introduction </vt:lpstr>
      <vt:lpstr>Causes </vt:lpstr>
      <vt:lpstr>Assessing and predicting violent behavior</vt:lpstr>
      <vt:lpstr>Cont’</vt:lpstr>
      <vt:lpstr>Assessing the risk of violence</vt:lpstr>
      <vt:lpstr>Management.</vt:lpstr>
      <vt:lpstr>Common drugs used for rapid tranquillization</vt:lpstr>
      <vt:lpstr>Precautions to take</vt:lpstr>
      <vt:lpstr>What to do in case of attempted attacks</vt:lpstr>
      <vt:lpstr>Guidelines for self protection when handling an aggressive patients </vt:lpstr>
      <vt:lpstr>CATATONIC STUPOR</vt:lpstr>
      <vt:lpstr>Case scenario.</vt:lpstr>
      <vt:lpstr>END^^^</vt:lpstr>
      <vt:lpstr>THERAPIES IN MENTAL HEALTH</vt:lpstr>
      <vt:lpstr>Objectives</vt:lpstr>
      <vt:lpstr>THERAPEUTIC NURSE-CLIENT RELATIONSHIP</vt:lpstr>
      <vt:lpstr>PowerPoint Presentation</vt:lpstr>
      <vt:lpstr>PSYCHOTHERAPY</vt:lpstr>
      <vt:lpstr>MILIEU THERAPY</vt:lpstr>
      <vt:lpstr>Conditions Promoting a Therapeutic Environment</vt:lpstr>
      <vt:lpstr>Role of the Nurse</vt:lpstr>
      <vt:lpstr>GROUP THERAPY</vt:lpstr>
      <vt:lpstr>Classification of groups</vt:lpstr>
      <vt:lpstr>PowerPoint Presentation</vt:lpstr>
      <vt:lpstr>2.Conversation/exploratory groups</vt:lpstr>
      <vt:lpstr>3. Activity groups</vt:lpstr>
      <vt:lpstr>Curative factors in group therapy</vt:lpstr>
      <vt:lpstr>PowerPoint Presentation</vt:lpstr>
      <vt:lpstr>PowerPoint Presentation</vt:lpstr>
      <vt:lpstr>PowerPoint Presentation</vt:lpstr>
      <vt:lpstr>PowerPoint Presentation</vt:lpstr>
      <vt:lpstr>Phases of Group Development</vt:lpstr>
      <vt:lpstr>Tasks of group therapist during the sessions</vt:lpstr>
      <vt:lpstr>PowerPoint Presentation</vt:lpstr>
      <vt:lpstr>PowerPoint Presentation</vt:lpstr>
      <vt:lpstr>PowerPoint Presentation</vt:lpstr>
      <vt:lpstr>OCCUPATIONAL THERAPY</vt:lpstr>
      <vt:lpstr>PowerPoint Presentation</vt:lpstr>
      <vt:lpstr>PowerPoint Presentation</vt:lpstr>
      <vt:lpstr>COGNITIVE - BEHAVIORAL THERAPY (CBT)</vt:lpstr>
      <vt:lpstr>PowerPoint Presentation</vt:lpstr>
      <vt:lpstr>PowerPoint Presentation</vt:lpstr>
      <vt:lpstr>PowerPoint Presentation</vt:lpstr>
      <vt:lpstr>ELECTROCONVULSIVE THERAPY(ECT)</vt:lpstr>
      <vt:lpstr>PowerPoint Presentation</vt:lpstr>
      <vt:lpstr>PowerPoint Presentation</vt:lpstr>
      <vt:lpstr>Pre-treatment Evaluation</vt:lpstr>
      <vt:lpstr>PowerPoint Presentation</vt:lpstr>
      <vt:lpstr>Contraindications</vt:lpstr>
      <vt:lpstr>Side Effects of ECT </vt:lpstr>
      <vt:lpstr>PowerPoint Presentation</vt:lpstr>
      <vt:lpstr>Nursing Care in ECT  </vt:lpstr>
      <vt:lpstr>PowerPoint Presentation</vt:lpstr>
      <vt:lpstr>PowerPoint Presentation</vt:lpstr>
      <vt:lpstr>PowerPoint Presentation</vt:lpstr>
      <vt:lpstr>PowerPoint Presentation</vt:lpstr>
      <vt:lpstr>PowerPoint Presentation</vt:lpstr>
      <vt:lpstr>PowerPoint Presentation</vt:lpstr>
      <vt:lpstr>Any Question???  </vt:lpstr>
      <vt:lpstr>PowerPoint Presentation</vt:lpstr>
      <vt:lpstr>PHARMACOTHERAPY</vt:lpstr>
      <vt:lpstr>Anti Depressants</vt:lpstr>
      <vt:lpstr>Classification of antidepressants</vt:lpstr>
      <vt:lpstr>Side effects of heterocyclics</vt:lpstr>
      <vt:lpstr>Cont’d…</vt:lpstr>
      <vt:lpstr>Contraindications  </vt:lpstr>
      <vt:lpstr>2. Selective Serotonin Re-uptake Inhibitors (SSRIs)</vt:lpstr>
      <vt:lpstr>Cont’d…</vt:lpstr>
      <vt:lpstr>Monoamine oxidase inhibitors (MAOIs)</vt:lpstr>
      <vt:lpstr>Side effects of MAOIs </vt:lpstr>
      <vt:lpstr> </vt:lpstr>
      <vt:lpstr>Factors influencing the choice of antidepressants</vt:lpstr>
      <vt:lpstr>Mood Stabilizers</vt:lpstr>
      <vt:lpstr> Pharmacokinetics </vt:lpstr>
      <vt:lpstr>Patient monitoring</vt:lpstr>
      <vt:lpstr>4. Side effects</vt:lpstr>
      <vt:lpstr>Occasional side effects</vt:lpstr>
      <vt:lpstr>Signs that the lithium level may be too high (inform the psychiatrist immediately and do not give lithium for at least 24hrs).</vt:lpstr>
      <vt:lpstr>5. Precautions </vt:lpstr>
      <vt:lpstr>Carbamazepine (Tegretol).</vt:lpstr>
      <vt:lpstr>Dosage of carbamazepine</vt:lpstr>
      <vt:lpstr>ANTIPSYCHOTICS</vt:lpstr>
      <vt:lpstr>PowerPoint Presentation</vt:lpstr>
      <vt:lpstr>PowerPoint Presentation</vt:lpstr>
      <vt:lpstr>Mechanisms of Action </vt:lpstr>
      <vt:lpstr>PowerPoint Presentation</vt:lpstr>
      <vt:lpstr>PowerPoint Presentation</vt:lpstr>
      <vt:lpstr>Side effects of antipsychotics </vt:lpstr>
      <vt:lpstr>Extrapyramidal side effects of antipsychotics cntd…</vt:lpstr>
      <vt:lpstr>PowerPoint Presentation</vt:lpstr>
      <vt:lpstr>Side effects of antipsychotics cntd…</vt:lpstr>
      <vt:lpstr>Contraindications  </vt:lpstr>
      <vt:lpstr>Nurse’s Responsibility for a Patient Receiving Antipsychotics</vt:lpstr>
      <vt:lpstr>PowerPoint Presentation</vt:lpstr>
      <vt:lpstr>PowerPoint Presentation</vt:lpstr>
      <vt:lpstr>Anxiolytics and hypnotics</vt:lpstr>
      <vt:lpstr>Classification</vt:lpstr>
      <vt:lpstr>Anxiolytics and hypnotics</vt:lpstr>
      <vt:lpstr>Anxiolytics and hypnotics</vt:lpstr>
      <vt:lpstr>CLINICAL USE OF ANXIOLYTICS AND HYPNOTICS</vt:lpstr>
      <vt:lpstr>Anticonvusants and psychstimulants </vt:lpstr>
      <vt:lpstr>Please study the following:</vt:lpstr>
      <vt:lpstr>Summary </vt:lpstr>
      <vt:lpstr>Mental HEALTH Nursing care in specific conditions </vt:lpstr>
      <vt:lpstr>Violence can occur in the following psychiatric disorders. 1. psychiatric disorder </vt:lpstr>
      <vt:lpstr>2. Organic Mental disorders</vt:lpstr>
      <vt:lpstr>Nursing responsibility </vt:lpstr>
      <vt:lpstr>PowerPoint Presentation</vt:lpstr>
      <vt:lpstr>PowerPoint Presentation</vt:lpstr>
      <vt:lpstr>PowerPoint Presentation</vt:lpstr>
      <vt:lpstr> Quickly Assess the cause of the violence. Ask the following to family members or relatives;</vt:lpstr>
      <vt:lpstr>PowerPoint Presentation</vt:lpstr>
      <vt:lpstr>PowerPoint Presentation</vt:lpstr>
      <vt:lpstr>Nursing care of a withdrawal patient.</vt:lpstr>
      <vt:lpstr>The withdrawn state may occur in the following psychiatric conditions. </vt:lpstr>
      <vt:lpstr>The nursing responsility</vt:lpstr>
      <vt:lpstr>Meeting physical needs</vt:lpstr>
      <vt:lpstr>Cont’</vt:lpstr>
      <vt:lpstr>Meeting Emotional needs</vt:lpstr>
      <vt:lpstr>Cont’</vt:lpstr>
      <vt:lpstr>Cont’ </vt:lpstr>
      <vt:lpstr>Maintaining a therapeutic Environment.</vt:lpstr>
      <vt:lpstr>Cont’</vt:lpstr>
      <vt:lpstr>Maintaining a Therapeutical Environment</vt:lpstr>
      <vt:lpstr>Cont’</vt:lpstr>
      <vt:lpstr>NURSING CARE OF ACCIDENT PRONE MENTALLY ILL</vt:lpstr>
      <vt:lpstr>Cont’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&amp; PSYCHIATRIC NURSING</dc:title>
  <dc:creator>LENOVO</dc:creator>
  <cp:lastModifiedBy>Ogera</cp:lastModifiedBy>
  <cp:revision>67</cp:revision>
  <dcterms:created xsi:type="dcterms:W3CDTF">2019-05-21T09:50:33Z</dcterms:created>
  <dcterms:modified xsi:type="dcterms:W3CDTF">2025-07-05T10:30:18Z</dcterms:modified>
</cp:coreProperties>
</file>